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BBABB596-C468-4704-B6F5-F2341C9D87F9}" type="datetimeFigureOut">
              <a:rPr lang="en-US"/>
              <a:pPr/>
              <a:t>4/4/2011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fld id="{C61239D6-CED2-4030-87C3-058D96D706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7AB90-AB5C-417A-ABB9-412F05FF92AB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2682C-8B85-4DCA-A481-E3E1AB098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543F-F8A2-4985-9D40-EDCF94576A7E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0D1C-3ACC-47AA-A7F8-35710C34B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49DE-4343-4002-A88E-8B4C77C7D5ED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63346-1C39-4338-9852-B678D982F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C63C0-3640-4A37-ABF0-1DEE3E5F9340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CF39-0039-49DD-9896-585CED72E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8365-D8B7-48A9-9D3E-643C4272D92F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B8F48-B7F1-41E5-A820-0D23E032B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4D4B-35AA-4B1F-BF57-61B0321F0256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EE5E-3979-4ACB-AF8E-F58E7810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5E0C-AACF-4205-8055-07CF255F8CFE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82EA-9DFA-4A27-9DA8-818F944D9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50F6-E685-4FB2-BDBB-39913CCF23FD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AD9A-B039-42FF-92B4-29FD7BFB7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A2B6-2CD2-46FC-94C7-FE55B95F32FB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077A-DFE7-41AE-8D13-A09A2B6C1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FA3E6-043D-4AE6-BC5E-3B71BD6F0FE5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B9D10-553C-4917-B9A6-8661CCDD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1DFC-7D31-4552-9317-AA65702195F7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297A-8DFA-4F51-8A37-DE24C82E0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5B8795-383D-4623-86A9-7C9B481CDE6E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B66578-8591-4F80-8BDF-FB6AC8F30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National legislative framework</a:t>
            </a:r>
            <a:br>
              <a:rPr lang="en-US" b="1" smtClean="0"/>
            </a:br>
            <a:r>
              <a:rPr lang="sr-Latn-CS" b="1" smtClean="0"/>
              <a:t>for waste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Basic framework legislation 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The Law on Waste Management (Official Gazette of Montenegro 80/05 and 73/08) established the basic legal framework for waste management activities. </a:t>
            </a:r>
            <a:endParaRPr lang="en-US" sz="2800" smtClean="0"/>
          </a:p>
          <a:p>
            <a:r>
              <a:rPr lang="sr-Latn-CS" sz="2800" smtClean="0"/>
              <a:t>T</a:t>
            </a:r>
            <a:r>
              <a:rPr lang="en-US" sz="2800" smtClean="0"/>
              <a:t>he waste management policy and strategy is regulated by the following documents: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/>
              <a:t>National Waste Management Policy (2004);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/>
              <a:t>Republic Level Strategic Master Plan for Waste Management  (2005);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smtClean="0"/>
              <a:t>National Strategy of Medical Waste Management (2008).</a:t>
            </a:r>
          </a:p>
          <a:p>
            <a:endParaRPr lang="en-US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2400" smtClean="0"/>
              <a:t>Waste </a:t>
            </a:r>
            <a:r>
              <a:rPr lang="en-US" sz="2400" smtClean="0"/>
              <a:t>ordinances which are based on the main waste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/>
              <a:t>Framework </a:t>
            </a:r>
            <a:r>
              <a:rPr lang="en-US" sz="2400" b="1" dirty="0"/>
              <a:t>legislation on hazardous </a:t>
            </a:r>
            <a:r>
              <a:rPr lang="en-US" sz="2400" b="1" dirty="0" smtClean="0"/>
              <a:t>waste</a:t>
            </a:r>
            <a:r>
              <a:rPr lang="en-US" sz="2400" dirty="0" smtClean="0"/>
              <a:t>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smtClean="0"/>
              <a:t>Rulebook </a:t>
            </a:r>
            <a:r>
              <a:rPr lang="en-GB" sz="2400" dirty="0"/>
              <a:t>on classification of waste and the procedures for its recovery, treatment and disposal (Official Gazette of Montenegro 68/09</a:t>
            </a:r>
            <a:r>
              <a:rPr lang="en-GB" sz="2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/>
              <a:t>Legislation on specific types of waste </a:t>
            </a:r>
            <a:r>
              <a:rPr lang="en-US" sz="2400" b="1" dirty="0" smtClean="0"/>
              <a:t>treatment </a:t>
            </a:r>
            <a:r>
              <a:rPr lang="en-US" sz="2400" dirty="0"/>
              <a:t>(incineration, landfill</a:t>
            </a:r>
            <a:r>
              <a:rPr lang="en-US" sz="2400" dirty="0" smtClean="0"/>
              <a:t>):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Rulebook </a:t>
            </a:r>
            <a:r>
              <a:rPr lang="en-US" sz="2400" dirty="0"/>
              <a:t>on detailed characteristics of the location, building conditions, sanitary - technical conditions, manner of operation and closure of landfills, vocational degree and qualifications of landfill managers and types of waste and conditions for disposal of waste on a </a:t>
            </a:r>
            <a:r>
              <a:rPr lang="en-US" sz="2400" dirty="0" smtClean="0"/>
              <a:t>landfill </a:t>
            </a:r>
            <a:r>
              <a:rPr lang="en-GB" sz="2400" dirty="0" smtClean="0"/>
              <a:t>(Official Gazette of Montenegro 89/09)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Rulebook on incineration of waste </a:t>
            </a:r>
            <a:r>
              <a:rPr lang="en-GB" sz="2400" dirty="0" smtClean="0"/>
              <a:t>(Official Gazette of Montenegro 11/11)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	</a:t>
            </a:r>
            <a:endParaRPr lang="en-US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2400" smtClean="0"/>
              <a:t>Legislation on specific waste streams 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56165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Based on the Law on Waste Management, the following regulations on </a:t>
            </a:r>
            <a:r>
              <a:rPr lang="en-US" dirty="0" smtClean="0"/>
              <a:t>specific </a:t>
            </a:r>
            <a:r>
              <a:rPr lang="en-GB" dirty="0" smtClean="0"/>
              <a:t>streams of types of waste are </a:t>
            </a:r>
            <a:r>
              <a:rPr lang="en-US" dirty="0" smtClean="0"/>
              <a:t>adopted</a:t>
            </a:r>
            <a:r>
              <a:rPr lang="sr-Latn-CS" dirty="0" smtClean="0"/>
              <a:t>: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Regulation </a:t>
            </a:r>
            <a:r>
              <a:rPr lang="en-GB" dirty="0"/>
              <a:t>on the manner and procedure for registration of products placed on the market and establishment of a system for the acceptance, collection and treatment of waste batteries and accumulators and its operation;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Regulation on the manner and procedure for registration of electrical and electronic products and their placing on the market and establishment of a system for the acceptance, collection and treatment of waste electrical and electronic products and its operation;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Regulation </a:t>
            </a:r>
            <a:r>
              <a:rPr lang="en-GB" dirty="0"/>
              <a:t>on the manner and procedure for registration of vehicles and their placing on the market and establishment of a system for the acceptance, collection and treatment of end-of-life vehicles and its operation;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Regulation </a:t>
            </a:r>
            <a:r>
              <a:rPr lang="en-GB" dirty="0"/>
              <a:t>on the manner and procedure for registration of packaging and packed products and their placing on the market and establishment of a system for acceptance, collection and treatment of packaging waste and its operation;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Regulation on </a:t>
            </a:r>
            <a:r>
              <a:rPr lang="en-GB" dirty="0"/>
              <a:t>the manner and procedure for registration of tyres and their placing on the market and establishment of a system for acceptance, collection and treatment of waste tyres and its </a:t>
            </a:r>
            <a:r>
              <a:rPr lang="en-GB" dirty="0" smtClean="0"/>
              <a:t>operation </a:t>
            </a:r>
            <a:r>
              <a:rPr lang="en-GB" b="1" dirty="0" smtClean="0"/>
              <a:t>(Official Gazette 9/10); </a:t>
            </a:r>
            <a:endParaRPr lang="en-US" b="1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Rulebook on the manner of treatment of waste oils </a:t>
            </a:r>
            <a:r>
              <a:rPr lang="en-GB" dirty="0" smtClean="0"/>
              <a:t>(Official Gazette of Montenegro 21/10)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Rulebook on the method and procedure for treatment of the waste containing PCB.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Legislation on shipment of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Shipment of waste is regulated by a system of permits for the import, transit or export of waste in line with the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Law </a:t>
            </a:r>
            <a:r>
              <a:rPr lang="en-GB" dirty="0"/>
              <a:t>on Waste Management (Official Gazette of Montenegro 80/05 and 73/08),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Law </a:t>
            </a:r>
            <a:r>
              <a:rPr lang="en-GB" dirty="0"/>
              <a:t>on Foreign Trade (Official Gazette of the Republic of Montenegro 28/04 and 37/07),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Law </a:t>
            </a:r>
            <a:r>
              <a:rPr lang="en-GB" dirty="0"/>
              <a:t>on Ratification of Basel Convention on the Control of the Trans-boundary Movements of Hazardous Waste and their Disposal (Official Gazette of the Federal Republic of Yugoslavia, International Treaties, 2/99). On 23 October 2006, Montenegro became a signatory to the Basel Convention by the right of succession.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Rulebook </a:t>
            </a:r>
            <a:r>
              <a:rPr lang="en-GB" dirty="0" smtClean="0"/>
              <a:t>of </a:t>
            </a:r>
            <a:r>
              <a:rPr lang="en-GB" dirty="0"/>
              <a:t>the content of documentation, which has to be submitted together with an application for the issuing of a permit for import, export and transit of waste and a list for classification of </a:t>
            </a:r>
            <a:r>
              <a:rPr lang="en-GB" dirty="0" smtClean="0"/>
              <a:t>waste (Official Gazette of Montenegro 71/10),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i="1" dirty="0" smtClean="0"/>
              <a:t>The </a:t>
            </a:r>
            <a:r>
              <a:rPr lang="en-GB" i="1" dirty="0"/>
              <a:t>Environmental Protection Agency,</a:t>
            </a:r>
            <a:r>
              <a:rPr lang="en-GB" dirty="0"/>
              <a:t> in conformity with the Decree on Public Administration Organization and Manner of Work, performs professional and other related tasks which, among other, include the </a:t>
            </a:r>
            <a:r>
              <a:rPr lang="en-GB" dirty="0" smtClean="0"/>
              <a:t>following: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waste management;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issuance of integrated permits for plants that are required to have integrated permit as specified by special regulation;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strategic impact assessments and environmental impact assessments;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 smtClean="0"/>
              <a:t>issuance of permits for trans-boundary movement of waste;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mtClean="0"/>
              <a:t>inspection </a:t>
            </a:r>
            <a:r>
              <a:rPr lang="en-GB" dirty="0" smtClean="0"/>
              <a:t>in the area of environmental protection.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 </a:t>
            </a:r>
            <a:r>
              <a:rPr lang="en-GB" dirty="0"/>
              <a:t>accordance with Article 19a of the Law on Waste Management, the Environmental Protection Agency is responsible for the: 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issuance of permits and other documents in line with the Law on Waste Management;  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keeping register of data relating to waste generation and treatment on the basis of data included in annual reports on waste and issued permits;  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keeping evidence on special types of waste placed on the market;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issuance of approvals for waste management plans submitted by waste producers; 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implementation of inspection supervision relating to the Law on Waste Management;   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dirty="0"/>
              <a:t>other tasks stipulated by the Law on Waste Management.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698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National legislative framework for waste</vt:lpstr>
      <vt:lpstr>Basic framework legislation </vt:lpstr>
      <vt:lpstr>Waste ordinances which are based on the main waste act</vt:lpstr>
      <vt:lpstr>Legislation on specific waste streams or types</vt:lpstr>
      <vt:lpstr>Legislation on shipment of waste</vt:lpstr>
      <vt:lpstr>EPA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Tsvetelina Borissova Filipova</cp:lastModifiedBy>
  <cp:revision>49</cp:revision>
  <dcterms:created xsi:type="dcterms:W3CDTF">2011-03-23T12:16:18Z</dcterms:created>
  <dcterms:modified xsi:type="dcterms:W3CDTF">2011-04-04T16:24:09Z</dcterms:modified>
</cp:coreProperties>
</file>