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312" r:id="rId3"/>
    <p:sldId id="293" r:id="rId4"/>
    <p:sldId id="313" r:id="rId5"/>
    <p:sldId id="311" r:id="rId6"/>
    <p:sldId id="314" r:id="rId7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C48201-9675-425D-9BEE-DC5B4BF4B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6FA7D3-61B4-496E-87AC-2EA96D2EC6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192A5-E129-439C-B0ED-87F91F44CC40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DCD70-C73B-4615-8C71-5EBD2E35F3DC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DCD70-C73B-4615-8C71-5EBD2E35F3DC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 for at redigere undertiteltypografien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D018-099E-4EF9-A812-4ECA704B09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AA15-72D1-4E7E-A4ED-E97AA52E607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AE79-4F50-4BED-A180-218C299EF1B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og indholdsobjekt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30C27-EC2F-4580-97BD-7DD745D532C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 for at redigere undertiteltypografien i masteren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F8AD58AA-4517-43A1-B3D6-EE6DAFB46A64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AA186842-E144-4E8C-86AC-8AD2F35EC1B0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EA5A20F8-F759-410A-B9BE-72C7B0D7D442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893888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893888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85671F64-692E-4197-A207-4DB64272FC4A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D1C519C4-F26D-4A5B-A590-544B086205A9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C821DF41-BE70-497B-8F78-2E73B17DAB3D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1DCA8833-BEAF-4969-BC65-AE9F3AEE69CB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A78E-55CD-464B-8174-6523D65914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B88716E2-C3AB-4C3C-AAC2-06DF967E7E39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58A5371C-D582-4805-9CB8-7D06F51C9B11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F550E5FB-3F29-452D-9B83-EECB320958FF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4788" y="692150"/>
            <a:ext cx="1981200" cy="5545138"/>
          </a:xfrm>
        </p:spPr>
        <p:txBody>
          <a:bodyPr vert="eaVert"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692150"/>
            <a:ext cx="5792788" cy="5545138"/>
          </a:xfrm>
        </p:spPr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fld id="{2119C07C-249C-4FA0-B756-5795AD1EA863}" type="slidenum">
              <a:rPr lang="en-GB"/>
              <a:pPr>
                <a:defRPr/>
              </a:pPr>
              <a:t>‹#›</a:t>
            </a:fld>
            <a:r>
              <a:rPr lang="en-GB"/>
              <a:t>  - </a:t>
            </a:r>
            <a:r>
              <a:rPr lang="en-GB" b="0"/>
              <a:t>[Almut Reichel, Mikkel Stenb</a:t>
            </a:r>
            <a:r>
              <a:rPr lang="de-DE" b="0"/>
              <a:t>æk Hansen</a:t>
            </a:r>
            <a:r>
              <a:rPr lang="en-GB" b="0"/>
              <a:t>]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82AE8-9C2B-42F3-A081-A226B0A30E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B650D-44F4-4C5A-B24B-6F2A092A787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9AAE5-7BB0-42F8-9DC8-D2F8A31A4EC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5A119-CC66-4643-8CD1-958B589DD44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7D35-544D-4618-B2BC-72A30611D96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A216-1249-41E7-81B7-FA70FC3EE04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D6F3C-D74F-4F3A-BC55-8388EF0B50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623E74-EC73-4ACA-9103-9C32B2F4AF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67500" y="6245225"/>
            <a:ext cx="2324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etcscp_big_word_high resolutio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170613"/>
            <a:ext cx="790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93888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2"/>
            <a:endParaRPr lang="en-GB" smtClean="0"/>
          </a:p>
          <a:p>
            <a:pPr lvl="2"/>
            <a:endParaRPr lang="en-GB" smtClean="0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35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 </a:t>
            </a:r>
            <a:fld id="{7B19798C-2931-4602-B839-6FA8C932FB68}" type="slidenum">
              <a:rPr lang="en-GB"/>
              <a:pPr>
                <a:defRPr/>
              </a:pPr>
              <a:t>‹#›</a:t>
            </a:fld>
            <a:r>
              <a:rPr lang="en-GB"/>
              <a:t>  - [Almut Reichel, Mikkel Stenb</a:t>
            </a:r>
            <a:r>
              <a:rPr lang="de-DE"/>
              <a:t>æk Hansen</a:t>
            </a:r>
            <a:r>
              <a:rPr lang="en-GB"/>
              <a:t>] </a:t>
            </a:r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609600" y="1739900"/>
            <a:ext cx="7924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13318" name="Picture 6" descr="02UK_yello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78463" y="6178550"/>
            <a:ext cx="3081337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Tahoma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Implementation of waste policies  in Kosovo</a:t>
            </a:r>
          </a:p>
        </p:txBody>
      </p:sp>
      <p:pic>
        <p:nvPicPr>
          <p:cNvPr id="60423" name="Picture 7" descr="Mugdha_Singh_recycle-waste-managemen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44850" y="1778000"/>
            <a:ext cx="4064000" cy="3346450"/>
          </a:xfrm>
        </p:spPr>
      </p:pic>
      <p:sp>
        <p:nvSpPr>
          <p:cNvPr id="6042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084763"/>
            <a:ext cx="8147050" cy="1041400"/>
          </a:xfrm>
        </p:spPr>
        <p:txBody>
          <a:bodyPr/>
          <a:lstStyle/>
          <a:p>
            <a:pPr algn="ctr">
              <a:buFontTx/>
              <a:buNone/>
            </a:pPr>
            <a:r>
              <a:rPr lang="da-DK" sz="2800" dirty="0" smtClean="0"/>
              <a:t>2013 workshop on Waste Policy Implementation </a:t>
            </a:r>
          </a:p>
          <a:p>
            <a:pPr algn="ctr">
              <a:buFontTx/>
              <a:buNone/>
            </a:pPr>
            <a:r>
              <a:rPr lang="da-DK" sz="2800" dirty="0" smtClean="0"/>
              <a:t>30-31 May  2013 Copenhagen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47663"/>
            <a:ext cx="7924800" cy="114300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Main challenges in implementing waste policies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9138"/>
            <a:ext cx="7707313" cy="34559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GB" dirty="0" smtClean="0">
                <a:latin typeface="Times" pitchFamily="18" charset="0"/>
                <a:cs typeface="Times New Roman" pitchFamily="18" charset="0"/>
              </a:rPr>
              <a:t>Lack of law implementation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dirty="0" smtClean="0">
                <a:latin typeface="Times" pitchFamily="18" charset="0"/>
                <a:cs typeface="Times New Roman" pitchFamily="18" charset="0"/>
              </a:rPr>
              <a:t>Lack of inter-institutional cooperation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dirty="0" smtClean="0">
                <a:latin typeface="Times" pitchFamily="18" charset="0"/>
                <a:cs typeface="Times New Roman" pitchFamily="18" charset="0"/>
              </a:rPr>
              <a:t>Low waste fee payment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dirty="0" smtClean="0">
                <a:latin typeface="Times" pitchFamily="18" charset="0"/>
                <a:cs typeface="Times New Roman" pitchFamily="18" charset="0"/>
              </a:rPr>
              <a:t>Penalties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Identification of main barriers within the challenges?</a:t>
            </a:r>
            <a:endParaRPr lang="da-DK" sz="40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  <a:cs typeface="Times New Roman" pitchFamily="18" charset="0"/>
              </a:rPr>
              <a:t>Lack of harmonization of laws</a:t>
            </a:r>
          </a:p>
          <a:p>
            <a:r>
              <a:rPr lang="en-GB" dirty="0" smtClean="0">
                <a:latin typeface="Times" pitchFamily="18" charset="0"/>
                <a:cs typeface="Times New Roman" pitchFamily="18" charset="0"/>
              </a:rPr>
              <a:t>Responsibilities are not clearly defined</a:t>
            </a:r>
          </a:p>
          <a:p>
            <a:r>
              <a:rPr lang="en-GB" dirty="0" smtClean="0">
                <a:latin typeface="Times" pitchFamily="18" charset="0"/>
                <a:cs typeface="Times New Roman" pitchFamily="18" charset="0"/>
              </a:rPr>
              <a:t>Court procedures- time consuming  </a:t>
            </a:r>
          </a:p>
          <a:p>
            <a:r>
              <a:rPr lang="en-GB" dirty="0" smtClean="0">
                <a:latin typeface="Times" pitchFamily="18" charset="0"/>
                <a:cs typeface="Times New Roman" pitchFamily="18" charset="0"/>
              </a:rPr>
              <a:t>People do not pay for the service</a:t>
            </a:r>
          </a:p>
          <a:p>
            <a:r>
              <a:rPr lang="en-GB" dirty="0" smtClean="0">
                <a:latin typeface="Times" pitchFamily="18" charset="0"/>
                <a:cs typeface="Times New Roman" pitchFamily="18" charset="0"/>
              </a:rPr>
              <a:t>Inspectorate </a:t>
            </a:r>
          </a:p>
          <a:p>
            <a:pPr>
              <a:buNone/>
            </a:pPr>
            <a:endParaRPr lang="en-GB" dirty="0" smtClean="0">
              <a:latin typeface="Times" pitchFamily="18" charset="0"/>
              <a:cs typeface="Times New Roman" pitchFamily="18" charset="0"/>
            </a:endParaRPr>
          </a:p>
          <a:p>
            <a:endParaRPr lang="da-DK" dirty="0" smtClean="0">
              <a:latin typeface="Times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47663"/>
            <a:ext cx="79248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How to overcome the challenges?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4313"/>
            <a:ext cx="7850188" cy="4392612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  <a:cs typeface="Times New Roman" pitchFamily="18" charset="0"/>
              </a:rPr>
              <a:t>Harmonizing the laws</a:t>
            </a:r>
          </a:p>
          <a:p>
            <a:pPr eaLnBrk="1" hangingPunct="1"/>
            <a:r>
              <a:rPr lang="en-GB" dirty="0" smtClean="0">
                <a:latin typeface="Times" pitchFamily="18" charset="0"/>
                <a:cs typeface="Times New Roman" pitchFamily="18" charset="0"/>
              </a:rPr>
              <a:t>Clarifying the responsibilities </a:t>
            </a:r>
          </a:p>
          <a:p>
            <a:pPr eaLnBrk="1" hangingPunct="1"/>
            <a:r>
              <a:rPr lang="en-GB" dirty="0" smtClean="0">
                <a:latin typeface="Times" pitchFamily="18" charset="0"/>
                <a:cs typeface="Times New Roman" pitchFamily="18" charset="0"/>
              </a:rPr>
              <a:t>Faster procedures in court</a:t>
            </a:r>
          </a:p>
          <a:p>
            <a:pPr eaLnBrk="1" hangingPunct="1"/>
            <a:r>
              <a:rPr lang="en-GB" dirty="0" smtClean="0">
                <a:latin typeface="Times" pitchFamily="18" charset="0"/>
                <a:cs typeface="Times New Roman" pitchFamily="18" charset="0"/>
              </a:rPr>
              <a:t> Conditioning the payment </a:t>
            </a:r>
          </a:p>
          <a:p>
            <a:pPr eaLnBrk="1" hangingPunct="1"/>
            <a:r>
              <a:rPr lang="en-GB" dirty="0" smtClean="0">
                <a:latin typeface="Times" pitchFamily="18" charset="0"/>
                <a:cs typeface="Times New Roman" pitchFamily="18" charset="0"/>
              </a:rPr>
              <a:t>Stronger inspectorate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4313"/>
            <a:ext cx="7850188" cy="4392612"/>
          </a:xfrm>
        </p:spPr>
        <p:txBody>
          <a:bodyPr/>
          <a:lstStyle/>
          <a:p>
            <a:pPr algn="ctr" eaLnBrk="1" hangingPunct="1">
              <a:buNone/>
            </a:pPr>
            <a:r>
              <a:rPr lang="en-GB" dirty="0" smtClean="0">
                <a:latin typeface="Times" pitchFamily="18" charset="0"/>
                <a:cs typeface="Times New Roman" pitchFamily="18" charset="0"/>
              </a:rPr>
              <a:t>Thank you for your attention </a:t>
            </a:r>
          </a:p>
          <a:p>
            <a:pPr eaLnBrk="1" hangingPunct="1"/>
            <a:endParaRPr lang="en-GB" dirty="0" smtClean="0">
              <a:latin typeface="Times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EA1-WhiteBackground">
  <a:themeElements>
    <a:clrScheme name="EEA1-WhiteBackgroun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EA1-WhiteBackgroun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EA1-White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A1-White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5601</TotalTime>
  <Words>95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Standarddesign</vt:lpstr>
      <vt:lpstr>EEA1-WhiteBackground</vt:lpstr>
      <vt:lpstr>Implementation of waste policies  in Kosovo</vt:lpstr>
      <vt:lpstr>Main challenges in implementing waste policies</vt:lpstr>
      <vt:lpstr>Identification of main barriers within the challenges?</vt:lpstr>
      <vt:lpstr>How to overcome the challenges? </vt:lpstr>
      <vt:lpstr>Slide 5</vt:lpstr>
    </vt:vector>
  </TitlesOfParts>
  <Company>European Environment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Diverting waste from landfill</dc:title>
  <dc:creator>Krzysztof Wojcik</dc:creator>
  <cp:lastModifiedBy>Mimoza</cp:lastModifiedBy>
  <cp:revision>104</cp:revision>
  <dcterms:created xsi:type="dcterms:W3CDTF">2008-09-09T12:14:15Z</dcterms:created>
  <dcterms:modified xsi:type="dcterms:W3CDTF">2013-05-30T07:22:50Z</dcterms:modified>
</cp:coreProperties>
</file>