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8" r:id="rId4"/>
    <p:sldMasterId id="2147483692" r:id="rId5"/>
    <p:sldMasterId id="2147483715" r:id="rId6"/>
    <p:sldMasterId id="2147483719" r:id="rId7"/>
    <p:sldMasterId id="2147483730" r:id="rId8"/>
    <p:sldMasterId id="2147483741" r:id="rId9"/>
    <p:sldMasterId id="2147483754" r:id="rId10"/>
    <p:sldMasterId id="2147483756" r:id="rId11"/>
    <p:sldMasterId id="2147483795" r:id="rId12"/>
  </p:sldMasterIdLst>
  <p:notesMasterIdLst>
    <p:notesMasterId r:id="rId29"/>
  </p:notesMasterIdLst>
  <p:handoutMasterIdLst>
    <p:handoutMasterId r:id="rId30"/>
  </p:handoutMasterIdLst>
  <p:sldIdLst>
    <p:sldId id="803" r:id="rId13"/>
    <p:sldId id="804" r:id="rId14"/>
    <p:sldId id="780" r:id="rId15"/>
    <p:sldId id="749" r:id="rId16"/>
    <p:sldId id="778" r:id="rId17"/>
    <p:sldId id="811" r:id="rId18"/>
    <p:sldId id="806" r:id="rId19"/>
    <p:sldId id="764" r:id="rId20"/>
    <p:sldId id="781" r:id="rId21"/>
    <p:sldId id="789" r:id="rId22"/>
    <p:sldId id="784" r:id="rId23"/>
    <p:sldId id="785" r:id="rId24"/>
    <p:sldId id="812" r:id="rId25"/>
    <p:sldId id="794" r:id="rId26"/>
    <p:sldId id="795" r:id="rId27"/>
    <p:sldId id="814" r:id="rId28"/>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33CC"/>
    <a:srgbClr val="008173"/>
    <a:srgbClr val="007635"/>
    <a:srgbClr val="385D8A"/>
    <a:srgbClr val="006654"/>
    <a:srgbClr val="016357"/>
    <a:srgbClr val="017567"/>
    <a:srgbClr val="113A60"/>
    <a:srgbClr val="001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5930" autoAdjust="0"/>
  </p:normalViewPr>
  <p:slideViewPr>
    <p:cSldViewPr snapToGrid="0">
      <p:cViewPr varScale="1">
        <p:scale>
          <a:sx n="63" d="100"/>
          <a:sy n="63" d="100"/>
        </p:scale>
        <p:origin x="1164"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4842"/>
    </p:cViewPr>
  </p:sorterViewPr>
  <p:notesViewPr>
    <p:cSldViewPr snapToGrid="0">
      <p:cViewPr varScale="1">
        <p:scale>
          <a:sx n="143" d="100"/>
          <a:sy n="143" d="100"/>
        </p:scale>
        <p:origin x="-1832" y="-104"/>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8830" cy="495029"/>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sz="quarter" idx="1"/>
          </p:nvPr>
        </p:nvSpPr>
        <p:spPr>
          <a:xfrm>
            <a:off x="3815376" y="0"/>
            <a:ext cx="2918830" cy="495029"/>
          </a:xfrm>
          <a:prstGeom prst="rect">
            <a:avLst/>
          </a:prstGeom>
        </p:spPr>
        <p:txBody>
          <a:bodyPr vert="horz" lIns="92143" tIns="46072" rIns="92143" bIns="46072" rtlCol="0"/>
          <a:lstStyle>
            <a:lvl1pPr algn="r">
              <a:defRPr sz="1200"/>
            </a:lvl1pPr>
          </a:lstStyle>
          <a:p>
            <a:fld id="{2A3EE131-D7AE-47FD-A14B-A4590389E309}" type="datetimeFigureOut">
              <a:rPr lang="en-GB" smtClean="0"/>
              <a:pPr/>
              <a:t>03/06/2019</a:t>
            </a:fld>
            <a:endParaRPr lang="en-GB" dirty="0"/>
          </a:p>
        </p:txBody>
      </p:sp>
      <p:sp>
        <p:nvSpPr>
          <p:cNvPr id="4" name="Footer Placeholder 3"/>
          <p:cNvSpPr>
            <a:spLocks noGrp="1"/>
          </p:cNvSpPr>
          <p:nvPr>
            <p:ph type="ftr" sz="quarter" idx="2"/>
          </p:nvPr>
        </p:nvSpPr>
        <p:spPr>
          <a:xfrm>
            <a:off x="2" y="9371288"/>
            <a:ext cx="2918830" cy="495029"/>
          </a:xfrm>
          <a:prstGeom prst="rect">
            <a:avLst/>
          </a:prstGeom>
        </p:spPr>
        <p:txBody>
          <a:bodyPr vert="horz" lIns="92143" tIns="46072" rIns="92143" bIns="46072"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5376" y="9371288"/>
            <a:ext cx="2918830" cy="495029"/>
          </a:xfrm>
          <a:prstGeom prst="rect">
            <a:avLst/>
          </a:prstGeom>
        </p:spPr>
        <p:txBody>
          <a:bodyPr vert="horz" lIns="92143" tIns="46072" rIns="92143" bIns="46072"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65" cy="493869"/>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idx="1"/>
          </p:nvPr>
        </p:nvSpPr>
        <p:spPr>
          <a:xfrm>
            <a:off x="3814627" y="0"/>
            <a:ext cx="2919565" cy="493869"/>
          </a:xfrm>
          <a:prstGeom prst="rect">
            <a:avLst/>
          </a:prstGeom>
        </p:spPr>
        <p:txBody>
          <a:bodyPr vert="horz" lIns="92143" tIns="46072" rIns="92143" bIns="46072" rtlCol="0"/>
          <a:lstStyle>
            <a:lvl1pPr algn="r">
              <a:defRPr sz="1200"/>
            </a:lvl1pPr>
          </a:lstStyle>
          <a:p>
            <a:fld id="{54F6B5D3-2AB1-4063-BA50-FEBA813E0814}" type="datetimeFigureOut">
              <a:rPr lang="en-GB" smtClean="0"/>
              <a:pPr/>
              <a:t>03/06/2019</a:t>
            </a:fld>
            <a:endParaRPr lang="en-GB" dirty="0"/>
          </a:p>
        </p:txBody>
      </p:sp>
      <p:sp>
        <p:nvSpPr>
          <p:cNvPr id="4" name="Slide Image Placeholder 3"/>
          <p:cNvSpPr>
            <a:spLocks noGrp="1" noRot="1" noChangeAspect="1"/>
          </p:cNvSpPr>
          <p:nvPr>
            <p:ph type="sldImg" idx="2"/>
          </p:nvPr>
        </p:nvSpPr>
        <p:spPr>
          <a:xfrm>
            <a:off x="407988" y="1231900"/>
            <a:ext cx="5919787" cy="3330575"/>
          </a:xfrm>
          <a:prstGeom prst="rect">
            <a:avLst/>
          </a:prstGeom>
          <a:noFill/>
          <a:ln w="12700">
            <a:solidFill>
              <a:prstClr val="black"/>
            </a:solidFill>
          </a:ln>
        </p:spPr>
        <p:txBody>
          <a:bodyPr vert="horz" lIns="92143" tIns="46072" rIns="92143" bIns="46072" rtlCol="0" anchor="ctr"/>
          <a:lstStyle/>
          <a:p>
            <a:endParaRPr lang="en-GB" dirty="0"/>
          </a:p>
        </p:txBody>
      </p:sp>
      <p:sp>
        <p:nvSpPr>
          <p:cNvPr id="5" name="Notes Placeholder 4"/>
          <p:cNvSpPr>
            <a:spLocks noGrp="1"/>
          </p:cNvSpPr>
          <p:nvPr>
            <p:ph type="body" sz="quarter" idx="3"/>
          </p:nvPr>
        </p:nvSpPr>
        <p:spPr>
          <a:xfrm>
            <a:off x="673264" y="4747762"/>
            <a:ext cx="5389240" cy="3884672"/>
          </a:xfrm>
          <a:prstGeom prst="rect">
            <a:avLst/>
          </a:prstGeom>
        </p:spPr>
        <p:txBody>
          <a:bodyPr vert="horz" lIns="92143" tIns="46072" rIns="92143" bIns="460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2447"/>
            <a:ext cx="2919565" cy="493869"/>
          </a:xfrm>
          <a:prstGeom prst="rect">
            <a:avLst/>
          </a:prstGeom>
        </p:spPr>
        <p:txBody>
          <a:bodyPr vert="horz" lIns="92143" tIns="46072" rIns="92143" bIns="4607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4627" y="9372447"/>
            <a:ext cx="2919565" cy="493869"/>
          </a:xfrm>
          <a:prstGeom prst="rect">
            <a:avLst/>
          </a:prstGeom>
        </p:spPr>
        <p:txBody>
          <a:bodyPr vert="horz" lIns="92143" tIns="46072" rIns="92143" bIns="46072"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79375" y="739775"/>
            <a:ext cx="6577013" cy="3700463"/>
          </a:xfrm>
          <a:ln/>
        </p:spPr>
      </p:sp>
      <p:sp>
        <p:nvSpPr>
          <p:cNvPr id="31747" name="Notes Placeholder 2"/>
          <p:cNvSpPr>
            <a:spLocks noGrp="1"/>
          </p:cNvSpPr>
          <p:nvPr>
            <p:ph type="body" idx="1"/>
          </p:nvPr>
        </p:nvSpPr>
        <p:spPr>
          <a:xfrm>
            <a:off x="644658" y="4367684"/>
            <a:ext cx="5472054" cy="48252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anose="020B0604020202020204" pitchFamily="34" charset="0"/>
              <a:cs typeface="Arial" panose="020B0604020202020204" pitchFamily="34" charset="0"/>
            </a:endParaRPr>
          </a:p>
        </p:txBody>
      </p:sp>
      <p:sp>
        <p:nvSpPr>
          <p:cNvPr id="31748" name="Slide Number Placeholder 3"/>
          <p:cNvSpPr>
            <a:spLocks noGrp="1"/>
          </p:cNvSpPr>
          <p:nvPr>
            <p:ph type="sldNum" sz="quarter" idx="5"/>
          </p:nvPr>
        </p:nvSpPr>
        <p:spPr>
          <a:xfrm>
            <a:off x="3652555" y="9088885"/>
            <a:ext cx="2795523" cy="47900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568" tIns="43785" rIns="87568" bIns="43785"/>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11494" indent="-273652">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094606" indent="-21892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532448" indent="-21892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1970291" indent="-218921">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408133" indent="-21892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845976" indent="-21892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283818" indent="-21892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721660" indent="-218921"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114734FA-63E3-4766-9472-2BE63F32480C}" type="slidenum">
              <a:rPr lang="en-GB" altLang="en-US" smtClean="0">
                <a:solidFill>
                  <a:srgbClr val="000000"/>
                </a:solidFill>
              </a:rPr>
              <a:pPr>
                <a:spcBef>
                  <a:spcPct val="0"/>
                </a:spcBef>
              </a:pPr>
              <a:t>1</a:t>
            </a:fld>
            <a:endParaRPr lang="en-GB" altLang="en-US" dirty="0" smtClean="0">
              <a:solidFill>
                <a:srgbClr val="000000"/>
              </a:solidFill>
            </a:endParaRPr>
          </a:p>
        </p:txBody>
      </p:sp>
    </p:spTree>
    <p:extLst>
      <p:ext uri="{BB962C8B-B14F-4D97-AF65-F5344CB8AC3E}">
        <p14:creationId xmlns:p14="http://schemas.microsoft.com/office/powerpoint/2010/main" val="146193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GB" altLang="en-US" dirty="0" smtClean="0"/>
          </a:p>
        </p:txBody>
      </p:sp>
      <p:sp>
        <p:nvSpPr>
          <p:cNvPr id="21508" name="Date Placeholder 3"/>
          <p:cNvSpPr>
            <a:spLocks noGrp="1"/>
          </p:cNvSpPr>
          <p:nvPr>
            <p:ph type="dt" sz="quarter" idx="1"/>
          </p:nvPr>
        </p:nvSpPr>
        <p:spPr>
          <a:noFill/>
        </p:spPr>
        <p:txBody>
          <a:bodyPr/>
          <a:lstStyle>
            <a:lvl1pPr>
              <a:defRPr sz="1200">
                <a:solidFill>
                  <a:srgbClr val="0F5494"/>
                </a:solidFill>
                <a:latin typeface="Verdana" pitchFamily="34" charset="0"/>
              </a:defRPr>
            </a:lvl1pPr>
            <a:lvl2pPr marL="740177" indent="-283708">
              <a:defRPr sz="1200">
                <a:solidFill>
                  <a:srgbClr val="0F5494"/>
                </a:solidFill>
                <a:latin typeface="Verdana" pitchFamily="34" charset="0"/>
              </a:defRPr>
            </a:lvl2pPr>
            <a:lvl3pPr marL="1141171" indent="-226650">
              <a:defRPr sz="1200">
                <a:solidFill>
                  <a:srgbClr val="0F5494"/>
                </a:solidFill>
                <a:latin typeface="Verdana" pitchFamily="34" charset="0"/>
              </a:defRPr>
            </a:lvl3pPr>
            <a:lvl4pPr marL="1597640" indent="-226650">
              <a:defRPr sz="1200">
                <a:solidFill>
                  <a:srgbClr val="0F5494"/>
                </a:solidFill>
                <a:latin typeface="Verdana" pitchFamily="34" charset="0"/>
              </a:defRPr>
            </a:lvl4pPr>
            <a:lvl5pPr marL="2054108" indent="-226650">
              <a:defRPr sz="1200">
                <a:solidFill>
                  <a:srgbClr val="0F5494"/>
                </a:solidFill>
                <a:latin typeface="Verdana" pitchFamily="34" charset="0"/>
              </a:defRPr>
            </a:lvl5pPr>
            <a:lvl6pPr marL="2510577" indent="-226650" eaLnBrk="0" fontAlgn="base" hangingPunct="0">
              <a:spcBef>
                <a:spcPct val="0"/>
              </a:spcBef>
              <a:spcAft>
                <a:spcPct val="0"/>
              </a:spcAft>
              <a:defRPr sz="1200">
                <a:solidFill>
                  <a:srgbClr val="0F5494"/>
                </a:solidFill>
                <a:latin typeface="Verdana" pitchFamily="34" charset="0"/>
              </a:defRPr>
            </a:lvl6pPr>
            <a:lvl7pPr marL="2967045" indent="-226650" eaLnBrk="0" fontAlgn="base" hangingPunct="0">
              <a:spcBef>
                <a:spcPct val="0"/>
              </a:spcBef>
              <a:spcAft>
                <a:spcPct val="0"/>
              </a:spcAft>
              <a:defRPr sz="1200">
                <a:solidFill>
                  <a:srgbClr val="0F5494"/>
                </a:solidFill>
                <a:latin typeface="Verdana" pitchFamily="34" charset="0"/>
              </a:defRPr>
            </a:lvl7pPr>
            <a:lvl8pPr marL="3423514" indent="-226650" eaLnBrk="0" fontAlgn="base" hangingPunct="0">
              <a:spcBef>
                <a:spcPct val="0"/>
              </a:spcBef>
              <a:spcAft>
                <a:spcPct val="0"/>
              </a:spcAft>
              <a:defRPr sz="1200">
                <a:solidFill>
                  <a:srgbClr val="0F5494"/>
                </a:solidFill>
                <a:latin typeface="Verdana" pitchFamily="34" charset="0"/>
              </a:defRPr>
            </a:lvl8pPr>
            <a:lvl9pPr marL="3879982" indent="-226650" eaLnBrk="0" fontAlgn="base" hangingPunct="0">
              <a:spcBef>
                <a:spcPct val="0"/>
              </a:spcBef>
              <a:spcAft>
                <a:spcPct val="0"/>
              </a:spcAft>
              <a:defRPr sz="1200">
                <a:solidFill>
                  <a:srgbClr val="0F5494"/>
                </a:solidFill>
                <a:latin typeface="Verdana" pitchFamily="34" charset="0"/>
              </a:defRPr>
            </a:lvl9pPr>
          </a:lstStyle>
          <a:p>
            <a:endParaRPr lang="en-US" altLang="en-US">
              <a:solidFill>
                <a:prstClr val="black"/>
              </a:solidFill>
              <a:latin typeface="Arial" charset="0"/>
            </a:endParaRPr>
          </a:p>
        </p:txBody>
      </p:sp>
      <p:sp>
        <p:nvSpPr>
          <p:cNvPr id="21509" name="Slide Number Placeholder 4"/>
          <p:cNvSpPr>
            <a:spLocks noGrp="1"/>
          </p:cNvSpPr>
          <p:nvPr>
            <p:ph type="sldNum" sz="quarter" idx="5"/>
          </p:nvPr>
        </p:nvSpPr>
        <p:spPr>
          <a:noFill/>
        </p:spPr>
        <p:txBody>
          <a:bodyPr/>
          <a:lstStyle>
            <a:lvl1pPr>
              <a:defRPr sz="1200">
                <a:solidFill>
                  <a:srgbClr val="0F5494"/>
                </a:solidFill>
                <a:latin typeface="Verdana" pitchFamily="34" charset="0"/>
              </a:defRPr>
            </a:lvl1pPr>
            <a:lvl2pPr marL="740177" indent="-283708">
              <a:defRPr sz="1200">
                <a:solidFill>
                  <a:srgbClr val="0F5494"/>
                </a:solidFill>
                <a:latin typeface="Verdana" pitchFamily="34" charset="0"/>
              </a:defRPr>
            </a:lvl2pPr>
            <a:lvl3pPr marL="1141171" indent="-226650">
              <a:defRPr sz="1200">
                <a:solidFill>
                  <a:srgbClr val="0F5494"/>
                </a:solidFill>
                <a:latin typeface="Verdana" pitchFamily="34" charset="0"/>
              </a:defRPr>
            </a:lvl3pPr>
            <a:lvl4pPr marL="1597640" indent="-226650">
              <a:defRPr sz="1200">
                <a:solidFill>
                  <a:srgbClr val="0F5494"/>
                </a:solidFill>
                <a:latin typeface="Verdana" pitchFamily="34" charset="0"/>
              </a:defRPr>
            </a:lvl4pPr>
            <a:lvl5pPr marL="2054108" indent="-226650">
              <a:defRPr sz="1200">
                <a:solidFill>
                  <a:srgbClr val="0F5494"/>
                </a:solidFill>
                <a:latin typeface="Verdana" pitchFamily="34" charset="0"/>
              </a:defRPr>
            </a:lvl5pPr>
            <a:lvl6pPr marL="2510577" indent="-226650" eaLnBrk="0" fontAlgn="base" hangingPunct="0">
              <a:spcBef>
                <a:spcPct val="0"/>
              </a:spcBef>
              <a:spcAft>
                <a:spcPct val="0"/>
              </a:spcAft>
              <a:defRPr sz="1200">
                <a:solidFill>
                  <a:srgbClr val="0F5494"/>
                </a:solidFill>
                <a:latin typeface="Verdana" pitchFamily="34" charset="0"/>
              </a:defRPr>
            </a:lvl6pPr>
            <a:lvl7pPr marL="2967045" indent="-226650" eaLnBrk="0" fontAlgn="base" hangingPunct="0">
              <a:spcBef>
                <a:spcPct val="0"/>
              </a:spcBef>
              <a:spcAft>
                <a:spcPct val="0"/>
              </a:spcAft>
              <a:defRPr sz="1200">
                <a:solidFill>
                  <a:srgbClr val="0F5494"/>
                </a:solidFill>
                <a:latin typeface="Verdana" pitchFamily="34" charset="0"/>
              </a:defRPr>
            </a:lvl7pPr>
            <a:lvl8pPr marL="3423514" indent="-226650" eaLnBrk="0" fontAlgn="base" hangingPunct="0">
              <a:spcBef>
                <a:spcPct val="0"/>
              </a:spcBef>
              <a:spcAft>
                <a:spcPct val="0"/>
              </a:spcAft>
              <a:defRPr sz="1200">
                <a:solidFill>
                  <a:srgbClr val="0F5494"/>
                </a:solidFill>
                <a:latin typeface="Verdana" pitchFamily="34" charset="0"/>
              </a:defRPr>
            </a:lvl8pPr>
            <a:lvl9pPr marL="3879982" indent="-226650" eaLnBrk="0" fontAlgn="base" hangingPunct="0">
              <a:spcBef>
                <a:spcPct val="0"/>
              </a:spcBef>
              <a:spcAft>
                <a:spcPct val="0"/>
              </a:spcAft>
              <a:defRPr sz="1200">
                <a:solidFill>
                  <a:srgbClr val="0F5494"/>
                </a:solidFill>
                <a:latin typeface="Verdana" pitchFamily="34" charset="0"/>
              </a:defRPr>
            </a:lvl9pPr>
          </a:lstStyle>
          <a:p>
            <a:fld id="{3F1D6A72-5398-4680-A253-7B18C15A4E4A}" type="slidenum">
              <a:rPr lang="en-US" altLang="en-US">
                <a:solidFill>
                  <a:prstClr val="black"/>
                </a:solidFill>
                <a:latin typeface="Arial" charset="0"/>
                <a:ea typeface="MS PGothic" pitchFamily="34" charset="-128"/>
              </a:rPr>
              <a:pPr/>
              <a:t>3</a:t>
            </a:fld>
            <a:endParaRPr lang="en-US" altLang="en-US">
              <a:solidFill>
                <a:prstClr val="black"/>
              </a:solidFill>
              <a:latin typeface="Arial" charset="0"/>
              <a:ea typeface="MS PGothic" pitchFamily="34" charset="-128"/>
            </a:endParaRPr>
          </a:p>
        </p:txBody>
      </p:sp>
    </p:spTree>
    <p:extLst>
      <p:ext uri="{BB962C8B-B14F-4D97-AF65-F5344CB8AC3E}">
        <p14:creationId xmlns:p14="http://schemas.microsoft.com/office/powerpoint/2010/main" val="3002611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90488" y="744538"/>
            <a:ext cx="6616700" cy="3722687"/>
          </a:xfrm>
          <a:ln/>
        </p:spPr>
      </p:sp>
      <p:sp>
        <p:nvSpPr>
          <p:cNvPr id="35843" name="Notes Placeholder 2"/>
          <p:cNvSpPr>
            <a:spLocks noGrp="1"/>
          </p:cNvSpPr>
          <p:nvPr>
            <p:ph type="body" idx="1"/>
          </p:nvPr>
        </p:nvSpPr>
        <p:spPr>
          <a:xfrm>
            <a:off x="650583" y="4394389"/>
            <a:ext cx="5522351" cy="48547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cs typeface="Arial" panose="020B0604020202020204" pitchFamily="34" charset="0"/>
            </a:endParaRPr>
          </a:p>
        </p:txBody>
      </p:sp>
      <p:sp>
        <p:nvSpPr>
          <p:cNvPr id="35844" name="Slide Number Placeholder 3"/>
          <p:cNvSpPr>
            <a:spLocks noGrp="1"/>
          </p:cNvSpPr>
          <p:nvPr>
            <p:ph type="sldNum" sz="quarter" idx="5"/>
          </p:nvPr>
        </p:nvSpPr>
        <p:spPr>
          <a:xfrm>
            <a:off x="3686128" y="9144456"/>
            <a:ext cx="2821218" cy="48193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221" tIns="44111" rIns="88221" bIns="44111"/>
          <a:lstStyle>
            <a:lvl1pPr>
              <a:defRPr>
                <a:solidFill>
                  <a:schemeClr val="tx1"/>
                </a:solidFill>
                <a:latin typeface="Arial" panose="020B0604020202020204" pitchFamily="34" charset="0"/>
                <a:ea typeface="MS PGothic" panose="020B0600070205080204" pitchFamily="34" charset="-128"/>
              </a:defRPr>
            </a:lvl1pPr>
            <a:lvl2pPr marL="716798" indent="-275692">
              <a:defRPr>
                <a:solidFill>
                  <a:schemeClr val="tx1"/>
                </a:solidFill>
                <a:latin typeface="Arial" panose="020B0604020202020204" pitchFamily="34" charset="0"/>
                <a:ea typeface="MS PGothic" panose="020B0600070205080204" pitchFamily="34" charset="-128"/>
              </a:defRPr>
            </a:lvl2pPr>
            <a:lvl3pPr marL="1102766" indent="-220553">
              <a:defRPr>
                <a:solidFill>
                  <a:schemeClr val="tx1"/>
                </a:solidFill>
                <a:latin typeface="Arial" panose="020B0604020202020204" pitchFamily="34" charset="0"/>
                <a:ea typeface="MS PGothic" panose="020B0600070205080204" pitchFamily="34" charset="-128"/>
              </a:defRPr>
            </a:lvl3pPr>
            <a:lvl4pPr marL="1543873" indent="-220553">
              <a:defRPr>
                <a:solidFill>
                  <a:schemeClr val="tx1"/>
                </a:solidFill>
                <a:latin typeface="Arial" panose="020B0604020202020204" pitchFamily="34" charset="0"/>
                <a:ea typeface="MS PGothic" panose="020B0600070205080204" pitchFamily="34" charset="-128"/>
              </a:defRPr>
            </a:lvl4pPr>
            <a:lvl5pPr marL="1984980" indent="-220553">
              <a:defRPr>
                <a:solidFill>
                  <a:schemeClr val="tx1"/>
                </a:solidFill>
                <a:latin typeface="Arial" panose="020B0604020202020204" pitchFamily="34" charset="0"/>
                <a:ea typeface="MS PGothic" panose="020B0600070205080204" pitchFamily="34" charset="-128"/>
              </a:defRPr>
            </a:lvl5pPr>
            <a:lvl6pPr marL="2426086" indent="-2205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867193" indent="-2205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08299" indent="-2205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749406" indent="-220553"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77546C2-4845-4449-89E1-376DAE3ED307}"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48420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200" kern="1200" dirty="0" smtClean="0">
                <a:solidFill>
                  <a:schemeClr val="tx1"/>
                </a:solidFill>
                <a:effectLst/>
                <a:latin typeface="+mn-lt"/>
                <a:ea typeface="+mn-ea"/>
                <a:cs typeface="+mn-cs"/>
              </a:rPr>
              <a:t>Reductions in extent of cropland, grassland, heathland and shrub, sparsely vegetated land and inland wetland ecosystems are lower in areas with high Natura 2000 site coverage. </a:t>
            </a:r>
          </a:p>
          <a:p>
            <a:pPr lvl="1"/>
            <a:endParaRPr lang="en-GB"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Nonetheless, the extent of all these ecosystems has still declined, accompanied by an increase in the extent of urban and river and lakes ecosystems. </a:t>
            </a:r>
            <a:endParaRPr lang="en-GB" dirty="0"/>
          </a:p>
        </p:txBody>
      </p:sp>
      <p:sp>
        <p:nvSpPr>
          <p:cNvPr id="4" name="Slide Number Placeholder 3"/>
          <p:cNvSpPr>
            <a:spLocks noGrp="1"/>
          </p:cNvSpPr>
          <p:nvPr>
            <p:ph type="sldNum" sz="quarter" idx="10"/>
          </p:nvPr>
        </p:nvSpPr>
        <p:spPr/>
        <p:txBody>
          <a:bodyPr/>
          <a:lstStyle/>
          <a:p>
            <a:fld id="{657B08B1-5375-49DD-B7EA-531BE3A583F8}" type="slidenum">
              <a:rPr lang="en-GB" smtClean="0"/>
              <a:pPr/>
              <a:t>11</a:t>
            </a:fld>
            <a:endParaRPr lang="en-GB"/>
          </a:p>
        </p:txBody>
      </p:sp>
    </p:spTree>
    <p:extLst>
      <p:ext uri="{BB962C8B-B14F-4D97-AF65-F5344CB8AC3E}">
        <p14:creationId xmlns:p14="http://schemas.microsoft.com/office/powerpoint/2010/main" val="253999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Figure 6.2 Analysing environment-economy interactions for fresh water ecosystems</a:t>
            </a:r>
          </a:p>
          <a:p>
            <a:endParaRPr lang="en-GB" dirty="0" smtClean="0"/>
          </a:p>
          <a:p>
            <a:r>
              <a:rPr lang="en-GB" dirty="0" smtClean="0"/>
              <a:t>Provide</a:t>
            </a:r>
            <a:r>
              <a:rPr lang="en-GB" baseline="0" dirty="0" smtClean="0"/>
              <a:t> source ?</a:t>
            </a:r>
            <a:endParaRPr lang="en-GB" dirty="0"/>
          </a:p>
        </p:txBody>
      </p:sp>
      <p:sp>
        <p:nvSpPr>
          <p:cNvPr id="4" name="Slide Number Placeholder 3"/>
          <p:cNvSpPr>
            <a:spLocks noGrp="1"/>
          </p:cNvSpPr>
          <p:nvPr>
            <p:ph type="sldNum" sz="quarter" idx="10"/>
          </p:nvPr>
        </p:nvSpPr>
        <p:spPr/>
        <p:txBody>
          <a:bodyPr/>
          <a:lstStyle/>
          <a:p>
            <a:fld id="{1AC31899-4965-45E2-8210-BED9EDA39BB0}" type="slidenum">
              <a:rPr lang="en-GB" smtClean="0"/>
              <a:t>13</a:t>
            </a:fld>
            <a:endParaRPr lang="en-GB"/>
          </a:p>
        </p:txBody>
      </p:sp>
    </p:spTree>
    <p:extLst>
      <p:ext uri="{BB962C8B-B14F-4D97-AF65-F5344CB8AC3E}">
        <p14:creationId xmlns:p14="http://schemas.microsoft.com/office/powerpoint/2010/main" val="1330040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6.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8.xml"/><Relationship Id="rId5" Type="http://schemas.openxmlformats.org/officeDocument/2006/relationships/image" Target="../media/image8.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77564" y="2110710"/>
            <a:ext cx="10774041" cy="3184525"/>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1" hasCustomPrompt="1"/>
          </p:nvPr>
        </p:nvSpPr>
        <p:spPr>
          <a:xfrm>
            <a:off x="777564" y="272472"/>
            <a:ext cx="10773577" cy="1322647"/>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smtClean="0"/>
              <a:t>Slide title goes here</a:t>
            </a:r>
            <a:br>
              <a:rPr lang="en-US" dirty="0" smtClean="0"/>
            </a:br>
            <a:r>
              <a:rPr lang="en-US" dirty="0" smtClean="0"/>
              <a:t>Max two lines</a:t>
            </a:r>
          </a:p>
        </p:txBody>
      </p:sp>
    </p:spTree>
    <p:extLst>
      <p:ext uri="{BB962C8B-B14F-4D97-AF65-F5344CB8AC3E}">
        <p14:creationId xmlns:p14="http://schemas.microsoft.com/office/powerpoint/2010/main" val="35879642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4"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dirty="0" smtClean="0"/>
              <a:t>Slide title goes here</a:t>
            </a:r>
          </a:p>
        </p:txBody>
      </p:sp>
      <p:sp>
        <p:nvSpPr>
          <p:cNvPr id="6" name="Content Placeholder 5"/>
          <p:cNvSpPr>
            <a:spLocks noGrp="1"/>
          </p:cNvSpPr>
          <p:nvPr>
            <p:ph sz="quarter" idx="11"/>
          </p:nvPr>
        </p:nvSpPr>
        <p:spPr>
          <a:xfrm>
            <a:off x="449384" y="1147765"/>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448734"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dirty="0" smtClean="0"/>
              <a:t>Source reference for illustration</a:t>
            </a:r>
          </a:p>
        </p:txBody>
      </p:sp>
    </p:spTree>
    <p:extLst>
      <p:ext uri="{BB962C8B-B14F-4D97-AF65-F5344CB8AC3E}">
        <p14:creationId xmlns:p14="http://schemas.microsoft.com/office/powerpoint/2010/main" val="23008731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smtClean="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smtClean="0"/>
              <a:t>Source reference for illustration</a:t>
            </a:r>
          </a:p>
        </p:txBody>
      </p:sp>
    </p:spTree>
    <p:extLst>
      <p:ext uri="{BB962C8B-B14F-4D97-AF65-F5344CB8AC3E}">
        <p14:creationId xmlns:p14="http://schemas.microsoft.com/office/powerpoint/2010/main" val="126067220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userDrawn="1"/>
        </p:nvGrpSpPr>
        <p:grpSpPr>
          <a:xfrm>
            <a:off x="-187238" y="-61483"/>
            <a:ext cx="3064644" cy="6919482"/>
            <a:chOff x="-140429" y="-46112"/>
            <a:chExt cx="2298483" cy="5189612"/>
          </a:xfrm>
        </p:grpSpPr>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189612"/>
              <a:chOff x="-140429" y="-46112"/>
              <a:chExt cx="2298483" cy="5189612"/>
            </a:xfrm>
          </p:grpSpPr>
          <p:sp>
            <p:nvSpPr>
              <p:cNvPr id="30" name="Rectangle 29"/>
              <p:cNvSpPr/>
              <p:nvPr userDrawn="1"/>
            </p:nvSpPr>
            <p:spPr>
              <a:xfrm>
                <a:off x="-108520" y="969"/>
                <a:ext cx="2266574" cy="514253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2" name="Title 1"/>
          <p:cNvSpPr>
            <a:spLocks noGrp="1"/>
          </p:cNvSpPr>
          <p:nvPr userDrawn="1">
            <p:ph type="title" hasCustomPrompt="1"/>
          </p:nvPr>
        </p:nvSpPr>
        <p:spPr>
          <a:xfrm>
            <a:off x="1156939" y="328381"/>
            <a:ext cx="10425461" cy="384043"/>
          </a:xfrm>
          <a:solidFill>
            <a:srgbClr val="5AC4DD"/>
          </a:solidFill>
          <a:ln>
            <a:noFill/>
          </a:ln>
        </p:spPr>
        <p:txBody>
          <a:bodyPr>
            <a:noAutofit/>
          </a:bodyPr>
          <a:lstStyle>
            <a:lvl1pPr algn="l">
              <a:defRPr sz="2400" b="0" spc="933" baseline="0">
                <a:ln>
                  <a:noFill/>
                </a:ln>
                <a:solidFill>
                  <a:schemeClr val="bg1"/>
                </a:solidFill>
              </a:defRPr>
            </a:lvl1pPr>
          </a:lstStyle>
          <a:p>
            <a:r>
              <a:rPr lang="en-US" dirty="0"/>
              <a:t>CLICK TO EDIT MASTER TITLE STYLE</a:t>
            </a:r>
          </a:p>
        </p:txBody>
      </p:sp>
      <p:sp>
        <p:nvSpPr>
          <p:cNvPr id="3" name="Content Placeholder 2"/>
          <p:cNvSpPr>
            <a:spLocks noGrp="1"/>
          </p:cNvSpPr>
          <p:nvPr userDrawn="1">
            <p:ph idx="1"/>
          </p:nvPr>
        </p:nvSpPr>
        <p:spPr>
          <a:xfrm>
            <a:off x="1849397" y="932723"/>
            <a:ext cx="9733004" cy="509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userDrawn="1">
            <p:ph type="ftr" sz="quarter" idx="11"/>
          </p:nvPr>
        </p:nvSpPr>
        <p:spPr>
          <a:xfrm>
            <a:off x="4165600" y="6571686"/>
            <a:ext cx="3860800" cy="365125"/>
          </a:xfrm>
        </p:spPr>
        <p:txBody>
          <a:bodyPr/>
          <a:lstStyle/>
          <a:p>
            <a:endParaRPr lang="en-US"/>
          </a:p>
        </p:txBody>
      </p:sp>
      <p:sp>
        <p:nvSpPr>
          <p:cNvPr id="6" name="Slide Number Placeholder 5"/>
          <p:cNvSpPr>
            <a:spLocks noGrp="1"/>
          </p:cNvSpPr>
          <p:nvPr userDrawn="1">
            <p:ph type="sldNum" sz="quarter" idx="12"/>
          </p:nvPr>
        </p:nvSpPr>
        <p:spPr>
          <a:xfrm>
            <a:off x="8737600" y="6571686"/>
            <a:ext cx="2844800" cy="365125"/>
          </a:xfrm>
        </p:spPr>
        <p:txBody>
          <a:bodyPr/>
          <a:lstStyle/>
          <a:p>
            <a:fld id="{58768E1A-8455-4611-8763-3FA1B747F6B6}" type="slidenum">
              <a:rPr lang="en-US" smtClean="0"/>
              <a:pPr/>
              <a:t>‹#›</a:t>
            </a:fld>
            <a:endParaRPr lang="en-US"/>
          </a:p>
        </p:txBody>
      </p:sp>
      <p:cxnSp>
        <p:nvCxnSpPr>
          <p:cNvPr id="24" name="Straight Connector 23"/>
          <p:cNvCxnSpPr/>
          <p:nvPr userDrawn="1"/>
        </p:nvCxnSpPr>
        <p:spPr>
          <a:xfrm>
            <a:off x="628720" y="1416025"/>
            <a:ext cx="0" cy="5184576"/>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47328" y="819780"/>
            <a:ext cx="1267523" cy="543867"/>
          </a:xfrm>
          <a:prstGeom prst="rect">
            <a:avLst/>
          </a:prstGeom>
          <a:noFill/>
          <a:ln>
            <a:noFill/>
          </a:ln>
        </p:spPr>
        <p:txBody>
          <a:bodyPr wrap="square" rtlCol="0">
            <a:spAutoFit/>
          </a:bodyPr>
          <a:lstStyle/>
          <a:p>
            <a:pPr algn="ctr"/>
            <a:r>
              <a:rPr lang="es-ES" sz="1467" b="0" dirty="0" err="1">
                <a:solidFill>
                  <a:schemeClr val="accent5">
                    <a:lumMod val="75000"/>
                  </a:schemeClr>
                </a:solidFill>
              </a:rPr>
              <a:t>Atmosphere</a:t>
            </a:r>
            <a:endParaRPr lang="es-ES" sz="1467" b="0" dirty="0">
              <a:solidFill>
                <a:schemeClr val="accent5">
                  <a:lumMod val="75000"/>
                </a:schemeClr>
              </a:solidFill>
            </a:endParaRPr>
          </a:p>
          <a:p>
            <a:pPr algn="ctr"/>
            <a:r>
              <a:rPr lang="es-ES" sz="1467" b="0" dirty="0" err="1">
                <a:solidFill>
                  <a:schemeClr val="accent5">
                    <a:lumMod val="75000"/>
                  </a:schemeClr>
                </a:solidFill>
              </a:rPr>
              <a:t>Monitoring</a:t>
            </a:r>
            <a:endParaRPr lang="en-US" sz="1467"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04338" y="56316"/>
            <a:ext cx="924153" cy="86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54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10" name="Group 9"/>
          <p:cNvGrpSpPr/>
          <p:nvPr userDrawn="1"/>
        </p:nvGrpSpPr>
        <p:grpSpPr>
          <a:xfrm>
            <a:off x="-187238" y="-61483"/>
            <a:ext cx="3064644" cy="6919482"/>
            <a:chOff x="-140429" y="-46112"/>
            <a:chExt cx="2298483" cy="5189612"/>
          </a:xfrm>
        </p:grpSpPr>
        <p:pic>
          <p:nvPicPr>
            <p:cNvPr id="1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userDrawn="1"/>
          </p:nvGrpSpPr>
          <p:grpSpPr>
            <a:xfrm>
              <a:off x="-140429" y="-46112"/>
              <a:ext cx="2298483" cy="5189612"/>
              <a:chOff x="-140429" y="-46112"/>
              <a:chExt cx="2298483" cy="5189612"/>
            </a:xfrm>
          </p:grpSpPr>
          <p:sp>
            <p:nvSpPr>
              <p:cNvPr id="14" name="Rectangle 13"/>
              <p:cNvSpPr/>
              <p:nvPr userDrawn="1"/>
            </p:nvSpPr>
            <p:spPr>
              <a:xfrm>
                <a:off x="-108520" y="969"/>
                <a:ext cx="2266574" cy="514253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17"/>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 name="Content Placeholder 2"/>
          <p:cNvSpPr>
            <a:spLocks noGrp="1"/>
          </p:cNvSpPr>
          <p:nvPr>
            <p:ph idx="1"/>
          </p:nvPr>
        </p:nvSpPr>
        <p:spPr>
          <a:xfrm>
            <a:off x="1257300" y="932723"/>
            <a:ext cx="10325101" cy="509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165600" y="6571686"/>
            <a:ext cx="3860800" cy="365125"/>
          </a:xfrm>
        </p:spPr>
        <p:txBody>
          <a:bodyPr/>
          <a:lstStyle/>
          <a:p>
            <a:endParaRPr lang="en-US"/>
          </a:p>
        </p:txBody>
      </p:sp>
      <p:sp>
        <p:nvSpPr>
          <p:cNvPr id="6" name="Slide Number Placeholder 5"/>
          <p:cNvSpPr>
            <a:spLocks noGrp="1"/>
          </p:cNvSpPr>
          <p:nvPr>
            <p:ph type="sldNum" sz="quarter" idx="12"/>
          </p:nvPr>
        </p:nvSpPr>
        <p:spPr>
          <a:xfrm>
            <a:off x="8737600" y="6571686"/>
            <a:ext cx="2844800" cy="365125"/>
          </a:xfrm>
        </p:spPr>
        <p:txBody>
          <a:bodyPr/>
          <a:lstStyle/>
          <a:p>
            <a:fld id="{58768E1A-8455-4611-8763-3FA1B747F6B6}" type="slidenum">
              <a:rPr lang="en-US" smtClean="0"/>
              <a:pPr/>
              <a:t>‹#›</a:t>
            </a:fld>
            <a:endParaRPr lang="en-US"/>
          </a:p>
        </p:txBody>
      </p:sp>
      <p:sp>
        <p:nvSpPr>
          <p:cNvPr id="13" name="Title 1"/>
          <p:cNvSpPr>
            <a:spLocks noGrp="1"/>
          </p:cNvSpPr>
          <p:nvPr>
            <p:ph type="title" hasCustomPrompt="1"/>
          </p:nvPr>
        </p:nvSpPr>
        <p:spPr>
          <a:xfrm>
            <a:off x="1156939" y="328381"/>
            <a:ext cx="10425461" cy="384043"/>
          </a:xfrm>
          <a:solidFill>
            <a:srgbClr val="5AC4DD"/>
          </a:solidFill>
          <a:ln>
            <a:noFill/>
          </a:ln>
        </p:spPr>
        <p:txBody>
          <a:bodyPr>
            <a:noAutofit/>
          </a:bodyPr>
          <a:lstStyle>
            <a:lvl1pPr algn="l">
              <a:defRPr sz="2400" b="0" spc="933"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628720" y="1416025"/>
            <a:ext cx="0" cy="5184576"/>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47328" y="819780"/>
            <a:ext cx="1267523" cy="543867"/>
          </a:xfrm>
          <a:prstGeom prst="rect">
            <a:avLst/>
          </a:prstGeom>
          <a:noFill/>
          <a:ln>
            <a:noFill/>
          </a:ln>
        </p:spPr>
        <p:txBody>
          <a:bodyPr wrap="square" rtlCol="0">
            <a:spAutoFit/>
          </a:bodyPr>
          <a:lstStyle/>
          <a:p>
            <a:pPr algn="ctr"/>
            <a:r>
              <a:rPr lang="es-ES" sz="1467" b="0" dirty="0" err="1">
                <a:solidFill>
                  <a:schemeClr val="accent5">
                    <a:lumMod val="75000"/>
                  </a:schemeClr>
                </a:solidFill>
              </a:rPr>
              <a:t>Atmosphere</a:t>
            </a:r>
            <a:endParaRPr lang="es-ES" sz="1467" b="0" dirty="0">
              <a:solidFill>
                <a:schemeClr val="accent5">
                  <a:lumMod val="75000"/>
                </a:schemeClr>
              </a:solidFill>
            </a:endParaRPr>
          </a:p>
          <a:p>
            <a:pPr algn="ctr"/>
            <a:r>
              <a:rPr lang="es-ES" sz="1467" b="0" dirty="0" err="1">
                <a:solidFill>
                  <a:schemeClr val="accent5">
                    <a:lumMod val="75000"/>
                  </a:schemeClr>
                </a:solidFill>
              </a:rPr>
              <a:t>Monitoring</a:t>
            </a:r>
            <a:endParaRPr lang="en-US" sz="1467" b="0" dirty="0">
              <a:solidFill>
                <a:schemeClr val="accent5">
                  <a:lumMod val="75000"/>
                </a:schemeClr>
              </a:solidFill>
            </a:endParaRPr>
          </a:p>
        </p:txBody>
      </p:sp>
      <p:pic>
        <p:nvPicPr>
          <p:cNvPr id="17"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04338" y="56316"/>
            <a:ext cx="924153" cy="86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261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62C4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717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741704" y="0"/>
            <a:ext cx="246452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4"/>
          <p:cNvSpPr>
            <a:spLocks noGrp="1"/>
          </p:cNvSpPr>
          <p:nvPr>
            <p:ph type="ftr" sz="quarter" idx="11"/>
          </p:nvPr>
        </p:nvSpPr>
        <p:spPr/>
        <p:txBody>
          <a:bodyPr/>
          <a:lstStyle>
            <a:lvl1pPr>
              <a:defRPr>
                <a:solidFill>
                  <a:schemeClr val="bg1">
                    <a:lumMod val="9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58768E1A-8455-4611-8763-3FA1B747F6B6}" type="slidenum">
              <a:rPr lang="en-US" smtClean="0"/>
              <a:pPr/>
              <a:t>‹#›</a:t>
            </a:fld>
            <a:endParaRPr lang="en-US"/>
          </a:p>
        </p:txBody>
      </p:sp>
      <p:sp>
        <p:nvSpPr>
          <p:cNvPr id="10" name="Title 1"/>
          <p:cNvSpPr txBox="1">
            <a:spLocks/>
          </p:cNvSpPr>
          <p:nvPr userDrawn="1"/>
        </p:nvSpPr>
        <p:spPr>
          <a:xfrm>
            <a:off x="3469846" y="3429335"/>
            <a:ext cx="6237717" cy="747515"/>
          </a:xfrm>
          <a:prstGeom prst="rect">
            <a:avLst/>
          </a:prstGeom>
        </p:spPr>
        <p:txBody>
          <a:bodyPr vert="horz" lIns="121920" tIns="60960" rIns="121920" bIns="60960" rtlCol="0" anchor="ctr">
            <a:noAutofit/>
          </a:bodyPr>
          <a:lstStyle>
            <a:lvl1pPr algn="l" defTabSz="914400" rtl="0" eaLnBrk="1" latinLnBrk="0" hangingPunct="1">
              <a:spcBef>
                <a:spcPct val="0"/>
              </a:spcBef>
              <a:buNone/>
              <a:defRPr sz="2800" b="0" kern="1200" spc="600">
                <a:solidFill>
                  <a:schemeClr val="bg1"/>
                </a:solidFill>
                <a:latin typeface="+mj-lt"/>
                <a:ea typeface="+mj-ea"/>
                <a:cs typeface="+mj-cs"/>
              </a:defRPr>
            </a:lvl1pPr>
          </a:lstStyle>
          <a:p>
            <a:endParaRPr lang="en-US" sz="3733" dirty="0"/>
          </a:p>
        </p:txBody>
      </p:sp>
      <p:sp>
        <p:nvSpPr>
          <p:cNvPr id="11" name="Subtitle 2"/>
          <p:cNvSpPr>
            <a:spLocks noGrp="1"/>
          </p:cNvSpPr>
          <p:nvPr>
            <p:ph type="subTitle" idx="13"/>
          </p:nvPr>
        </p:nvSpPr>
        <p:spPr>
          <a:xfrm>
            <a:off x="3469846" y="4197085"/>
            <a:ext cx="6240693" cy="1536171"/>
          </a:xfrm>
        </p:spPr>
        <p:txBody>
          <a:bodyPr>
            <a:normAutofit/>
          </a:bodyPr>
          <a:lstStyle>
            <a:lvl1pPr marL="0" indent="0" algn="l">
              <a:buNone/>
              <a:defRPr sz="24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pic>
        <p:nvPicPr>
          <p:cNvPr id="9218" name="Picture 2" descr="S:\F15015_Copernicus\3_Work\330_Work-in-process\SC4_BackgroundMat\PPT\item Copernicus\Icon-01.png"/>
          <p:cNvPicPr>
            <a:picLocks noChangeAspect="1" noChangeArrowheads="1"/>
          </p:cNvPicPr>
          <p:nvPr userDrawn="1"/>
        </p:nvPicPr>
        <p:blipFill rotWithShape="1">
          <a:blip r:embed="rId3" cstate="print">
            <a:biLevel thresh="50000"/>
            <a:extLst>
              <a:ext uri="{28A0092B-C50C-407E-A947-70E740481C1C}">
                <a14:useLocalDpi xmlns:a14="http://schemas.microsoft.com/office/drawing/2010/main" val="0"/>
              </a:ext>
            </a:extLst>
          </a:blip>
          <a:srcRect/>
          <a:stretch/>
        </p:blipFill>
        <p:spPr bwMode="auto">
          <a:xfrm>
            <a:off x="431371" y="1988841"/>
            <a:ext cx="2784309" cy="32652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9403" y="6240800"/>
            <a:ext cx="1025637" cy="37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S:\F15015_Copernicus\3_Work\330_Work-in-process\SC4_BackgroundMat\PPT\item Copernicus\logo-ce-horizontal-en-negatif.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957382" y="6200011"/>
            <a:ext cx="1527441" cy="40059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272951" y="4677139"/>
            <a:ext cx="3148968" cy="318100"/>
          </a:xfrm>
          <a:prstGeom prst="rect">
            <a:avLst/>
          </a:prstGeom>
          <a:noFill/>
          <a:ln>
            <a:noFill/>
          </a:ln>
        </p:spPr>
        <p:txBody>
          <a:bodyPr wrap="square" rtlCol="0">
            <a:spAutoFit/>
          </a:bodyPr>
          <a:lstStyle/>
          <a:p>
            <a:pPr algn="ctr"/>
            <a:r>
              <a:rPr lang="es-ES" sz="1467" b="0" dirty="0" err="1">
                <a:solidFill>
                  <a:schemeClr val="bg1"/>
                </a:solidFill>
              </a:rPr>
              <a:t>Atmosphere</a:t>
            </a:r>
            <a:r>
              <a:rPr lang="es-ES" sz="1467" b="0" baseline="0" dirty="0">
                <a:solidFill>
                  <a:schemeClr val="bg1"/>
                </a:solidFill>
              </a:rPr>
              <a:t> </a:t>
            </a:r>
            <a:r>
              <a:rPr lang="es-ES" sz="1467" b="0" dirty="0" err="1">
                <a:solidFill>
                  <a:schemeClr val="bg1"/>
                </a:solidFill>
              </a:rPr>
              <a:t>Monitoring</a:t>
            </a:r>
            <a:endParaRPr lang="en-US" sz="1467" b="0" dirty="0">
              <a:solidFill>
                <a:schemeClr val="bg1"/>
              </a:solidFill>
            </a:endParaRPr>
          </a:p>
        </p:txBody>
      </p:sp>
    </p:spTree>
    <p:extLst>
      <p:ext uri="{BB962C8B-B14F-4D97-AF65-F5344CB8AC3E}">
        <p14:creationId xmlns:p14="http://schemas.microsoft.com/office/powerpoint/2010/main" val="283487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Group 7"/>
          <p:cNvGrpSpPr/>
          <p:nvPr userDrawn="1"/>
        </p:nvGrpSpPr>
        <p:grpSpPr>
          <a:xfrm>
            <a:off x="-187238" y="-61483"/>
            <a:ext cx="3064644" cy="6919482"/>
            <a:chOff x="-140429" y="-46112"/>
            <a:chExt cx="2298483" cy="5189612"/>
          </a:xfrm>
        </p:grpSpPr>
        <p:pic>
          <p:nvPicPr>
            <p:cNvPr id="2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9" name="Group 28"/>
            <p:cNvGrpSpPr/>
            <p:nvPr userDrawn="1"/>
          </p:nvGrpSpPr>
          <p:grpSpPr>
            <a:xfrm>
              <a:off x="-140429" y="-46112"/>
              <a:ext cx="2298483" cy="5189612"/>
              <a:chOff x="-140429" y="-46112"/>
              <a:chExt cx="2298483" cy="5189612"/>
            </a:xfrm>
          </p:grpSpPr>
          <p:sp>
            <p:nvSpPr>
              <p:cNvPr id="30" name="Rectangle 29"/>
              <p:cNvSpPr/>
              <p:nvPr userDrawn="1"/>
            </p:nvSpPr>
            <p:spPr>
              <a:xfrm>
                <a:off x="-108520" y="969"/>
                <a:ext cx="2266574" cy="514253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3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 name="Content Placeholder 2"/>
          <p:cNvSpPr>
            <a:spLocks noGrp="1"/>
          </p:cNvSpPr>
          <p:nvPr userDrawn="1">
            <p:ph sz="half" idx="1"/>
          </p:nvPr>
        </p:nvSpPr>
        <p:spPr>
          <a:xfrm>
            <a:off x="1363893" y="932723"/>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userDrawn="1">
            <p:ph sz="half" idx="2"/>
          </p:nvPr>
        </p:nvSpPr>
        <p:spPr>
          <a:xfrm>
            <a:off x="6768075" y="932723"/>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userDrawn="1">
            <p:ph type="ftr" sz="quarter" idx="11"/>
          </p:nvPr>
        </p:nvSpPr>
        <p:spPr/>
        <p:txBody>
          <a:bodyPr/>
          <a:lstStyle/>
          <a:p>
            <a:endParaRPr lang="en-US"/>
          </a:p>
        </p:txBody>
      </p:sp>
      <p:sp>
        <p:nvSpPr>
          <p:cNvPr id="7" name="Slide Number Placeholder 6"/>
          <p:cNvSpPr>
            <a:spLocks noGrp="1"/>
          </p:cNvSpPr>
          <p:nvPr userDrawn="1">
            <p:ph type="sldNum" sz="quarter" idx="12"/>
          </p:nvPr>
        </p:nvSpPr>
        <p:spPr/>
        <p:txBody>
          <a:bodyPr/>
          <a:lstStyle/>
          <a:p>
            <a:fld id="{58768E1A-8455-4611-8763-3FA1B747F6B6}" type="slidenum">
              <a:rPr lang="en-US" smtClean="0"/>
              <a:pPr/>
              <a:t>‹#›</a:t>
            </a:fld>
            <a:endParaRPr lang="en-US"/>
          </a:p>
        </p:txBody>
      </p:sp>
      <p:sp>
        <p:nvSpPr>
          <p:cNvPr id="15" name="Title 1"/>
          <p:cNvSpPr>
            <a:spLocks noGrp="1"/>
          </p:cNvSpPr>
          <p:nvPr userDrawn="1">
            <p:ph type="title" hasCustomPrompt="1"/>
          </p:nvPr>
        </p:nvSpPr>
        <p:spPr>
          <a:xfrm>
            <a:off x="1156939" y="328381"/>
            <a:ext cx="10425461" cy="384043"/>
          </a:xfrm>
          <a:solidFill>
            <a:srgbClr val="5AC4DD"/>
          </a:solidFill>
          <a:ln>
            <a:noFill/>
          </a:ln>
        </p:spPr>
        <p:txBody>
          <a:bodyPr>
            <a:noAutofit/>
          </a:bodyPr>
          <a:lstStyle>
            <a:lvl1pPr algn="l">
              <a:defRPr sz="2400" b="0" spc="933" baseline="0">
                <a:ln>
                  <a:noFill/>
                </a:ln>
                <a:solidFill>
                  <a:schemeClr val="bg1"/>
                </a:solidFill>
              </a:defRPr>
            </a:lvl1pPr>
          </a:lstStyle>
          <a:p>
            <a:r>
              <a:rPr lang="en-US" dirty="0"/>
              <a:t>CLICK TO EDIT MASTER TITLE STYLE</a:t>
            </a:r>
          </a:p>
        </p:txBody>
      </p:sp>
      <p:cxnSp>
        <p:nvCxnSpPr>
          <p:cNvPr id="16" name="Straight Connector 15"/>
          <p:cNvCxnSpPr/>
          <p:nvPr userDrawn="1"/>
        </p:nvCxnSpPr>
        <p:spPr>
          <a:xfrm>
            <a:off x="628720" y="1416025"/>
            <a:ext cx="0" cy="5184576"/>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47328" y="819780"/>
            <a:ext cx="1267523" cy="543867"/>
          </a:xfrm>
          <a:prstGeom prst="rect">
            <a:avLst/>
          </a:prstGeom>
          <a:noFill/>
          <a:ln>
            <a:noFill/>
          </a:ln>
        </p:spPr>
        <p:txBody>
          <a:bodyPr wrap="square" rtlCol="0">
            <a:spAutoFit/>
          </a:bodyPr>
          <a:lstStyle/>
          <a:p>
            <a:pPr algn="ctr"/>
            <a:r>
              <a:rPr lang="es-ES" sz="1467" b="0" dirty="0" err="1">
                <a:solidFill>
                  <a:schemeClr val="accent5">
                    <a:lumMod val="75000"/>
                  </a:schemeClr>
                </a:solidFill>
              </a:rPr>
              <a:t>Atmosphere</a:t>
            </a:r>
            <a:endParaRPr lang="es-ES" sz="1467" b="0" dirty="0">
              <a:solidFill>
                <a:schemeClr val="accent5">
                  <a:lumMod val="75000"/>
                </a:schemeClr>
              </a:solidFill>
            </a:endParaRPr>
          </a:p>
          <a:p>
            <a:pPr algn="ctr"/>
            <a:r>
              <a:rPr lang="es-ES" sz="1467" b="0" dirty="0" err="1">
                <a:solidFill>
                  <a:schemeClr val="accent5">
                    <a:lumMod val="75000"/>
                  </a:schemeClr>
                </a:solidFill>
              </a:rPr>
              <a:t>Monitoring</a:t>
            </a:r>
            <a:endParaRPr lang="en-US" sz="1467"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04338" y="56316"/>
            <a:ext cx="924153" cy="86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900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187238" y="-61483"/>
            <a:ext cx="3064644" cy="6919482"/>
            <a:chOff x="-140429" y="-46112"/>
            <a:chExt cx="2298483" cy="5189612"/>
          </a:xfrm>
        </p:grpSpPr>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userDrawn="1"/>
          </p:nvGrpSpPr>
          <p:grpSpPr>
            <a:xfrm>
              <a:off x="-140429" y="-46112"/>
              <a:ext cx="2298483" cy="5189612"/>
              <a:chOff x="-140429" y="-46112"/>
              <a:chExt cx="2298483" cy="5189612"/>
            </a:xfrm>
          </p:grpSpPr>
          <p:sp>
            <p:nvSpPr>
              <p:cNvPr id="19" name="Rectangle 18"/>
              <p:cNvSpPr/>
              <p:nvPr userDrawn="1"/>
            </p:nvSpPr>
            <p:spPr>
              <a:xfrm>
                <a:off x="-108520" y="969"/>
                <a:ext cx="2266574" cy="514253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ectangle 20"/>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 name="Text Placeholder 2"/>
          <p:cNvSpPr>
            <a:spLocks noGrp="1"/>
          </p:cNvSpPr>
          <p:nvPr>
            <p:ph type="body" idx="1"/>
          </p:nvPr>
        </p:nvSpPr>
        <p:spPr>
          <a:xfrm>
            <a:off x="1200206" y="836712"/>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199456" y="1604797"/>
            <a:ext cx="5386917"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83974" y="836712"/>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783225" y="1604797"/>
            <a:ext cx="5389033"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68E1A-8455-4611-8763-3FA1B747F6B6}" type="slidenum">
              <a:rPr lang="en-US" smtClean="0"/>
              <a:pPr/>
              <a:t>‹#›</a:t>
            </a:fld>
            <a:endParaRPr lang="en-US"/>
          </a:p>
        </p:txBody>
      </p:sp>
      <p:sp>
        <p:nvSpPr>
          <p:cNvPr id="14" name="Title 1"/>
          <p:cNvSpPr>
            <a:spLocks noGrp="1"/>
          </p:cNvSpPr>
          <p:nvPr>
            <p:ph type="title" hasCustomPrompt="1"/>
          </p:nvPr>
        </p:nvSpPr>
        <p:spPr>
          <a:xfrm>
            <a:off x="1156939" y="328381"/>
            <a:ext cx="10425461" cy="384043"/>
          </a:xfrm>
          <a:solidFill>
            <a:srgbClr val="5AC4DD"/>
          </a:solidFill>
          <a:ln>
            <a:noFill/>
          </a:ln>
        </p:spPr>
        <p:txBody>
          <a:bodyPr>
            <a:noAutofit/>
          </a:bodyPr>
          <a:lstStyle>
            <a:lvl1pPr algn="l">
              <a:defRPr sz="2400" b="0" spc="933" baseline="0">
                <a:ln>
                  <a:noFill/>
                </a:ln>
                <a:solidFill>
                  <a:schemeClr val="bg1"/>
                </a:solidFill>
              </a:defRPr>
            </a:lvl1pPr>
          </a:lstStyle>
          <a:p>
            <a:r>
              <a:rPr lang="en-US" dirty="0"/>
              <a:t>CLICK TO EDIT MASTER TITLE STYLE</a:t>
            </a:r>
          </a:p>
        </p:txBody>
      </p:sp>
      <p:cxnSp>
        <p:nvCxnSpPr>
          <p:cNvPr id="15" name="Straight Connector 14"/>
          <p:cNvCxnSpPr/>
          <p:nvPr userDrawn="1"/>
        </p:nvCxnSpPr>
        <p:spPr>
          <a:xfrm>
            <a:off x="628720" y="1416025"/>
            <a:ext cx="0" cy="5184576"/>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47328" y="819780"/>
            <a:ext cx="1267523" cy="543867"/>
          </a:xfrm>
          <a:prstGeom prst="rect">
            <a:avLst/>
          </a:prstGeom>
          <a:noFill/>
          <a:ln>
            <a:noFill/>
          </a:ln>
        </p:spPr>
        <p:txBody>
          <a:bodyPr wrap="square" rtlCol="0">
            <a:spAutoFit/>
          </a:bodyPr>
          <a:lstStyle/>
          <a:p>
            <a:pPr algn="ctr"/>
            <a:r>
              <a:rPr lang="es-ES" sz="1467" b="0" dirty="0" err="1">
                <a:solidFill>
                  <a:schemeClr val="accent5">
                    <a:lumMod val="75000"/>
                  </a:schemeClr>
                </a:solidFill>
              </a:rPr>
              <a:t>Atmosphere</a:t>
            </a:r>
            <a:endParaRPr lang="es-ES" sz="1467" b="0" dirty="0">
              <a:solidFill>
                <a:schemeClr val="accent5">
                  <a:lumMod val="75000"/>
                </a:schemeClr>
              </a:solidFill>
            </a:endParaRPr>
          </a:p>
          <a:p>
            <a:pPr algn="ctr"/>
            <a:r>
              <a:rPr lang="es-ES" sz="1467" b="0" dirty="0" err="1">
                <a:solidFill>
                  <a:schemeClr val="accent5">
                    <a:lumMod val="75000"/>
                  </a:schemeClr>
                </a:solidFill>
              </a:rPr>
              <a:t>Monitoring</a:t>
            </a:r>
            <a:endParaRPr lang="en-US" sz="1467" b="0" dirty="0">
              <a:solidFill>
                <a:schemeClr val="accent5">
                  <a:lumMod val="75000"/>
                </a:schemeClr>
              </a:solidFill>
            </a:endParaRPr>
          </a:p>
        </p:txBody>
      </p:sp>
      <p:pic>
        <p:nvPicPr>
          <p:cNvPr id="2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04338" y="56316"/>
            <a:ext cx="924153" cy="86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373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9" name="Group 28"/>
          <p:cNvGrpSpPr/>
          <p:nvPr userDrawn="1"/>
        </p:nvGrpSpPr>
        <p:grpSpPr>
          <a:xfrm>
            <a:off x="-187238" y="-61483"/>
            <a:ext cx="3064644" cy="6919482"/>
            <a:chOff x="-140429" y="-46112"/>
            <a:chExt cx="2298483" cy="5189612"/>
          </a:xfrm>
        </p:grpSpPr>
        <p:pic>
          <p:nvPicPr>
            <p:cNvPr id="3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1" name="Group 30"/>
            <p:cNvGrpSpPr/>
            <p:nvPr userDrawn="1"/>
          </p:nvGrpSpPr>
          <p:grpSpPr>
            <a:xfrm>
              <a:off x="-140429" y="-46112"/>
              <a:ext cx="2298483" cy="5189612"/>
              <a:chOff x="-140429" y="-46112"/>
              <a:chExt cx="2298483" cy="5189612"/>
            </a:xfrm>
          </p:grpSpPr>
          <p:sp>
            <p:nvSpPr>
              <p:cNvPr id="32" name="Rectangle 31"/>
              <p:cNvSpPr/>
              <p:nvPr userDrawn="1"/>
            </p:nvSpPr>
            <p:spPr>
              <a:xfrm>
                <a:off x="-108520" y="969"/>
                <a:ext cx="2266574" cy="514253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ectangle 32"/>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58768E1A-8455-4611-8763-3FA1B747F6B6}" type="slidenum">
              <a:rPr lang="en-US" smtClean="0"/>
              <a:pPr/>
              <a:t>‹#›</a:t>
            </a:fld>
            <a:endParaRPr lang="en-US"/>
          </a:p>
        </p:txBody>
      </p:sp>
      <p:sp>
        <p:nvSpPr>
          <p:cNvPr id="18" name="Title 1"/>
          <p:cNvSpPr>
            <a:spLocks noGrp="1"/>
          </p:cNvSpPr>
          <p:nvPr userDrawn="1">
            <p:ph type="title" hasCustomPrompt="1"/>
          </p:nvPr>
        </p:nvSpPr>
        <p:spPr>
          <a:xfrm>
            <a:off x="1156939" y="328381"/>
            <a:ext cx="10425461" cy="384043"/>
          </a:xfrm>
          <a:solidFill>
            <a:srgbClr val="5AC4DD"/>
          </a:solidFill>
          <a:ln>
            <a:noFill/>
          </a:ln>
        </p:spPr>
        <p:txBody>
          <a:bodyPr>
            <a:noAutofit/>
          </a:bodyPr>
          <a:lstStyle>
            <a:lvl1pPr algn="l">
              <a:defRPr sz="2400" b="0" spc="933" baseline="0">
                <a:ln>
                  <a:noFill/>
                </a:ln>
                <a:solidFill>
                  <a:schemeClr val="bg1"/>
                </a:solidFill>
              </a:defRPr>
            </a:lvl1pPr>
          </a:lstStyle>
          <a:p>
            <a:r>
              <a:rPr lang="en-US" dirty="0"/>
              <a:t>CLICK TO EDIT MASTER TITLE STYLE</a:t>
            </a:r>
          </a:p>
        </p:txBody>
      </p:sp>
      <p:cxnSp>
        <p:nvCxnSpPr>
          <p:cNvPr id="19" name="Straight Connector 18"/>
          <p:cNvCxnSpPr/>
          <p:nvPr userDrawn="1"/>
        </p:nvCxnSpPr>
        <p:spPr>
          <a:xfrm>
            <a:off x="628720" y="1416025"/>
            <a:ext cx="0" cy="5184576"/>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47328" y="819780"/>
            <a:ext cx="1267523" cy="543867"/>
          </a:xfrm>
          <a:prstGeom prst="rect">
            <a:avLst/>
          </a:prstGeom>
          <a:noFill/>
          <a:ln>
            <a:noFill/>
          </a:ln>
        </p:spPr>
        <p:txBody>
          <a:bodyPr wrap="square" rtlCol="0">
            <a:spAutoFit/>
          </a:bodyPr>
          <a:lstStyle/>
          <a:p>
            <a:pPr algn="ctr"/>
            <a:r>
              <a:rPr lang="es-ES" sz="1467" b="0" dirty="0" err="1">
                <a:solidFill>
                  <a:schemeClr val="accent5">
                    <a:lumMod val="75000"/>
                  </a:schemeClr>
                </a:solidFill>
              </a:rPr>
              <a:t>Atmosphere</a:t>
            </a:r>
            <a:endParaRPr lang="es-ES" sz="1467" b="0" dirty="0">
              <a:solidFill>
                <a:schemeClr val="accent5">
                  <a:lumMod val="75000"/>
                </a:schemeClr>
              </a:solidFill>
            </a:endParaRPr>
          </a:p>
          <a:p>
            <a:pPr algn="ctr"/>
            <a:r>
              <a:rPr lang="es-ES" sz="1467" b="0" dirty="0" err="1">
                <a:solidFill>
                  <a:schemeClr val="accent5">
                    <a:lumMod val="75000"/>
                  </a:schemeClr>
                </a:solidFill>
              </a:rPr>
              <a:t>Monitoring</a:t>
            </a:r>
            <a:endParaRPr lang="en-US" sz="1467" b="0" dirty="0">
              <a:solidFill>
                <a:schemeClr val="accent5">
                  <a:lumMod val="75000"/>
                </a:schemeClr>
              </a:solidFill>
            </a:endParaRPr>
          </a:p>
        </p:txBody>
      </p:sp>
      <p:pic>
        <p:nvPicPr>
          <p:cNvPr id="21"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04338" y="56316"/>
            <a:ext cx="924153" cy="86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477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6" name="Group 25"/>
          <p:cNvGrpSpPr/>
          <p:nvPr userDrawn="1"/>
        </p:nvGrpSpPr>
        <p:grpSpPr>
          <a:xfrm>
            <a:off x="-187238" y="-61483"/>
            <a:ext cx="3064644" cy="6919482"/>
            <a:chOff x="-140429" y="-46112"/>
            <a:chExt cx="2298483" cy="5189612"/>
          </a:xfrm>
        </p:grpSpPr>
        <p:pic>
          <p:nvPicPr>
            <p:cNvPr id="2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8520" y="-46112"/>
              <a:ext cx="2266574" cy="518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userDrawn="1"/>
          </p:nvGrpSpPr>
          <p:grpSpPr>
            <a:xfrm>
              <a:off x="-140429" y="-46112"/>
              <a:ext cx="2298483" cy="5189612"/>
              <a:chOff x="-140429" y="-46112"/>
              <a:chExt cx="2298483" cy="5189612"/>
            </a:xfrm>
          </p:grpSpPr>
          <p:sp>
            <p:nvSpPr>
              <p:cNvPr id="29" name="Rectangle 28"/>
              <p:cNvSpPr/>
              <p:nvPr userDrawn="1"/>
            </p:nvSpPr>
            <p:spPr>
              <a:xfrm>
                <a:off x="-108520" y="969"/>
                <a:ext cx="2266574" cy="5142531"/>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Rectangle 29"/>
              <p:cNvSpPr/>
              <p:nvPr userDrawn="1"/>
            </p:nvSpPr>
            <p:spPr>
              <a:xfrm>
                <a:off x="-140429" y="-46112"/>
                <a:ext cx="2298483" cy="5189612"/>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2" name="Title 1"/>
          <p:cNvSpPr>
            <a:spLocks noGrp="1"/>
          </p:cNvSpPr>
          <p:nvPr>
            <p:ph type="title"/>
          </p:nvPr>
        </p:nvSpPr>
        <p:spPr>
          <a:xfrm>
            <a:off x="134296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5329005"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42967"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68E1A-8455-4611-8763-3FA1B747F6B6}" type="slidenum">
              <a:rPr lang="en-US" smtClean="0"/>
              <a:pPr/>
              <a:t>‹#›</a:t>
            </a:fld>
            <a:endParaRPr lang="en-US"/>
          </a:p>
        </p:txBody>
      </p:sp>
      <p:cxnSp>
        <p:nvCxnSpPr>
          <p:cNvPr id="16" name="Straight Connector 15"/>
          <p:cNvCxnSpPr/>
          <p:nvPr userDrawn="1"/>
        </p:nvCxnSpPr>
        <p:spPr>
          <a:xfrm>
            <a:off x="628720" y="1416025"/>
            <a:ext cx="0" cy="5184576"/>
          </a:xfrm>
          <a:prstGeom prst="line">
            <a:avLst/>
          </a:prstGeom>
          <a:ln w="31750">
            <a:solidFill>
              <a:srgbClr val="5AC4DD"/>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47328" y="819780"/>
            <a:ext cx="1267523" cy="543867"/>
          </a:xfrm>
          <a:prstGeom prst="rect">
            <a:avLst/>
          </a:prstGeom>
          <a:noFill/>
          <a:ln>
            <a:noFill/>
          </a:ln>
        </p:spPr>
        <p:txBody>
          <a:bodyPr wrap="square" rtlCol="0">
            <a:spAutoFit/>
          </a:bodyPr>
          <a:lstStyle/>
          <a:p>
            <a:pPr algn="ctr"/>
            <a:r>
              <a:rPr lang="es-ES" sz="1467" b="0" dirty="0" err="1">
                <a:solidFill>
                  <a:schemeClr val="accent5">
                    <a:lumMod val="75000"/>
                  </a:schemeClr>
                </a:solidFill>
              </a:rPr>
              <a:t>Atmosphere</a:t>
            </a:r>
            <a:endParaRPr lang="es-ES" sz="1467" b="0" dirty="0">
              <a:solidFill>
                <a:schemeClr val="accent5">
                  <a:lumMod val="75000"/>
                </a:schemeClr>
              </a:solidFill>
            </a:endParaRPr>
          </a:p>
          <a:p>
            <a:pPr algn="ctr"/>
            <a:r>
              <a:rPr lang="es-ES" sz="1467" b="0" dirty="0" err="1">
                <a:solidFill>
                  <a:schemeClr val="accent5">
                    <a:lumMod val="75000"/>
                  </a:schemeClr>
                </a:solidFill>
              </a:rPr>
              <a:t>Monitoring</a:t>
            </a:r>
            <a:endParaRPr lang="en-US" sz="1467" b="0" dirty="0">
              <a:solidFill>
                <a:schemeClr val="accent5">
                  <a:lumMod val="75000"/>
                </a:schemeClr>
              </a:solidFill>
            </a:endParaRPr>
          </a:p>
        </p:txBody>
      </p:sp>
      <p:pic>
        <p:nvPicPr>
          <p:cNvPr id="18"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204338" y="56316"/>
            <a:ext cx="924153" cy="86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876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2"/>
            <a:ext cx="3311691" cy="6858001"/>
            <a:chOff x="0" y="0"/>
            <a:chExt cx="2483768" cy="5143501"/>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Rectangle 19"/>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1" name="Rectangle 20"/>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cxnSp>
        <p:nvCxnSpPr>
          <p:cNvPr id="16" name="Straight Connector 15"/>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userDrawn="1">
            <p:ph idx="1"/>
          </p:nvPr>
        </p:nvSpPr>
        <p:spPr>
          <a:xfrm>
            <a:off x="1849398" y="932725"/>
            <a:ext cx="9733004" cy="509743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Box 21"/>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9" name="Footer Placeholder 8"/>
          <p:cNvSpPr>
            <a:spLocks noGrp="1"/>
          </p:cNvSpPr>
          <p:nvPr>
            <p:ph type="ftr" sz="quarter" idx="10"/>
          </p:nvPr>
        </p:nvSpPr>
        <p:spPr/>
        <p:txBody>
          <a:bodyPr/>
          <a:lstStyle/>
          <a:p>
            <a:endParaRPr lang="en-GB" noProof="0"/>
          </a:p>
        </p:txBody>
      </p:sp>
      <p:sp>
        <p:nvSpPr>
          <p:cNvPr id="10" name="Slide Number Placeholder 9"/>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4087688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905000" y="4286250"/>
            <a:ext cx="1725083"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353" eaLnBrk="0" hangingPunct="0"/>
            <a:endParaRPr lang="en-GB" sz="1800" smtClean="0">
              <a:solidFill>
                <a:prstClr val="black"/>
              </a:solidFill>
              <a:latin typeface="Arial" panose="020B0604020202020204" pitchFamily="34" charset="0"/>
              <a:ea typeface="MS PGothic" panose="020B0600070205080204" pitchFamily="34" charset="-128"/>
              <a:cs typeface="+mn-cs"/>
            </a:endParaRPr>
          </a:p>
        </p:txBody>
      </p:sp>
      <p:sp>
        <p:nvSpPr>
          <p:cNvPr id="2" name="Title 1"/>
          <p:cNvSpPr>
            <a:spLocks noGrp="1"/>
          </p:cNvSpPr>
          <p:nvPr>
            <p:ph type="title"/>
          </p:nvPr>
        </p:nvSpPr>
        <p:spPr/>
        <p:txBody>
          <a:bodyPr/>
          <a:lstStyle/>
          <a:p>
            <a:r>
              <a:rPr lang="en-US" dirty="0" smtClean="0"/>
              <a:t>Click to edit Master title style</a:t>
            </a:r>
            <a:endParaRPr lang="de-AT" dirty="0"/>
          </a:p>
        </p:txBody>
      </p:sp>
    </p:spTree>
    <p:extLst>
      <p:ext uri="{BB962C8B-B14F-4D97-AF65-F5344CB8AC3E}">
        <p14:creationId xmlns:p14="http://schemas.microsoft.com/office/powerpoint/2010/main" val="2067645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932725"/>
            <a:ext cx="10325101" cy="509743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cxnSp>
        <p:nvCxnSpPr>
          <p:cNvPr id="12" name="Straight Connector 11"/>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19" name="TextBox 18"/>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2" name="Footer Placeholder 1"/>
          <p:cNvSpPr>
            <a:spLocks noGrp="1"/>
          </p:cNvSpPr>
          <p:nvPr>
            <p:ph type="ftr" sz="quarter" idx="10"/>
          </p:nvPr>
        </p:nvSpPr>
        <p:spPr/>
        <p:txBody>
          <a:bodyPr/>
          <a:lstStyle/>
          <a:p>
            <a:endParaRPr lang="en-GB" noProof="0"/>
          </a:p>
        </p:txBody>
      </p:sp>
      <p:sp>
        <p:nvSpPr>
          <p:cNvPr id="7" name="Slide Number Placeholder 6"/>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2317062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GB" sz="2400" noProof="0">
              <a:solidFill>
                <a:schemeClr val="bg1">
                  <a:lumMod val="95000"/>
                </a:schemeClr>
              </a:solidFill>
            </a:endParaRPr>
          </a:p>
        </p:txBody>
      </p:sp>
      <p:sp>
        <p:nvSpPr>
          <p:cNvPr id="13" name="Subtitle 2"/>
          <p:cNvSpPr>
            <a:spLocks noGrp="1"/>
          </p:cNvSpPr>
          <p:nvPr>
            <p:ph type="subTitle" idx="13"/>
          </p:nvPr>
        </p:nvSpPr>
        <p:spPr>
          <a:xfrm>
            <a:off x="3514708" y="4197085"/>
            <a:ext cx="6240693" cy="1536171"/>
          </a:xfrm>
        </p:spPr>
        <p:txBody>
          <a:bodyPr>
            <a:normAutofit/>
          </a:bodyPr>
          <a:lstStyle>
            <a:lvl1pPr marL="0" indent="0" algn="l">
              <a:buNone/>
              <a:defRPr sz="24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GB" noProof="0" smtClean="0"/>
              <a:t>Click to edit Master subtitle style</a:t>
            </a:r>
            <a:endParaRPr lang="en-GB" noProof="0"/>
          </a:p>
        </p:txBody>
      </p:sp>
      <p:pic>
        <p:nvPicPr>
          <p:cNvPr id="7170" name="Picture 2" descr="S:\F15015_Copernicus\3_Work\330_Work-in-process\SC4_BackgroundMat\PPT\item Copernicus\Icon-01.png"/>
          <p:cNvPicPr>
            <a:picLocks noChangeAspect="1" noChangeArrowheads="1"/>
          </p:cNvPicPr>
          <p:nvPr userDrawn="1"/>
        </p:nvPicPr>
        <p:blipFill rotWithShape="1">
          <a:blip r:embed="rId2" cstate="screen">
            <a:biLevel thresh="50000"/>
            <a:extLst>
              <a:ext uri="{28A0092B-C50C-407E-A947-70E740481C1C}">
                <a14:useLocalDpi xmlns:a14="http://schemas.microsoft.com/office/drawing/2010/main"/>
              </a:ext>
            </a:extLst>
          </a:blip>
          <a:srcRect/>
          <a:stretch/>
        </p:blipFill>
        <p:spPr bwMode="auto">
          <a:xfrm>
            <a:off x="719405" y="1960564"/>
            <a:ext cx="3213215" cy="3367563"/>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b="529"/>
          <a:stretch/>
        </p:blipFill>
        <p:spPr bwMode="auto">
          <a:xfrm>
            <a:off x="9681141" y="0"/>
            <a:ext cx="2510859"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898992" y="6200013"/>
            <a:ext cx="1527441" cy="40059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61012" y="6240800"/>
            <a:ext cx="1025637" cy="374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776949" y="4485119"/>
            <a:ext cx="2918784" cy="348876"/>
          </a:xfrm>
          <a:prstGeom prst="rect">
            <a:avLst/>
          </a:prstGeom>
          <a:noFill/>
        </p:spPr>
        <p:txBody>
          <a:bodyPr wrap="square" lIns="121917" tIns="60959" rIns="121917" bIns="60959" rtlCol="0">
            <a:spAutoFit/>
          </a:bodyPr>
          <a:lstStyle/>
          <a:p>
            <a:pPr algn="ctr"/>
            <a:r>
              <a:rPr lang="en-GB" sz="1467" b="0" noProof="0" smtClean="0">
                <a:solidFill>
                  <a:schemeClr val="bg1"/>
                </a:solidFill>
              </a:rPr>
              <a:t>Land Monitoring</a:t>
            </a:r>
            <a:endParaRPr lang="en-GB" sz="1467" b="0" noProof="0">
              <a:solidFill>
                <a:schemeClr val="bg1"/>
              </a:solidFill>
            </a:endParaRPr>
          </a:p>
        </p:txBody>
      </p:sp>
      <p:sp>
        <p:nvSpPr>
          <p:cNvPr id="14" name="Title 1"/>
          <p:cNvSpPr>
            <a:spLocks noGrp="1"/>
          </p:cNvSpPr>
          <p:nvPr>
            <p:ph type="title" hasCustomPrompt="1"/>
          </p:nvPr>
        </p:nvSpPr>
        <p:spPr>
          <a:xfrm>
            <a:off x="3517684" y="3429001"/>
            <a:ext cx="6237717" cy="747515"/>
          </a:xfrm>
        </p:spPr>
        <p:txBody>
          <a:bodyPr vert="horz" lIns="91438" tIns="45719" rIns="91438" bIns="45719" rtlCol="0" anchor="ctr">
            <a:noAutofit/>
          </a:bodyPr>
          <a:lstStyle>
            <a:lvl1pPr>
              <a:defRPr lang="en-GB" sz="3733" b="0" cap="small" spc="800" dirty="0">
                <a:solidFill>
                  <a:schemeClr val="bg1"/>
                </a:solidFill>
              </a:defRPr>
            </a:lvl1pPr>
          </a:lstStyle>
          <a:p>
            <a:pPr marL="0" lvl="0" algn="l"/>
            <a:r>
              <a:rPr lang="en-GB" noProof="0" dirty="0" smtClean="0"/>
              <a:t>Title</a:t>
            </a:r>
            <a:endParaRPr lang="en-GB" noProof="0" dirty="0"/>
          </a:p>
        </p:txBody>
      </p:sp>
      <p:sp>
        <p:nvSpPr>
          <p:cNvPr id="18" name="Rectangle 17"/>
          <p:cNvSpPr/>
          <p:nvPr userDrawn="1"/>
        </p:nvSpPr>
        <p:spPr>
          <a:xfrm>
            <a:off x="9569317" y="0"/>
            <a:ext cx="2304256" cy="6858000"/>
          </a:xfrm>
          <a:prstGeom prst="rect">
            <a:avLst/>
          </a:prstGeom>
          <a:gradFill flip="none" rotWithShape="1">
            <a:gsLst>
              <a:gs pos="4000">
                <a:srgbClr val="B0BF27"/>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GB" sz="2400" noProof="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33137" y="6256183"/>
            <a:ext cx="1898665" cy="384000"/>
          </a:xfrm>
          <a:prstGeom prst="rect">
            <a:avLst/>
          </a:prstGeom>
        </p:spPr>
      </p:pic>
    </p:spTree>
    <p:extLst>
      <p:ext uri="{BB962C8B-B14F-4D97-AF65-F5344CB8AC3E}">
        <p14:creationId xmlns:p14="http://schemas.microsoft.com/office/powerpoint/2010/main" val="208868313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5" name="Group 14"/>
          <p:cNvGrpSpPr/>
          <p:nvPr userDrawn="1"/>
        </p:nvGrpSpPr>
        <p:grpSpPr>
          <a:xfrm>
            <a:off x="0" y="2"/>
            <a:ext cx="3311691" cy="6858001"/>
            <a:chOff x="0" y="0"/>
            <a:chExt cx="2483768" cy="5143501"/>
          </a:xfrm>
        </p:grpSpPr>
        <p:pic>
          <p:nvPicPr>
            <p:cNvPr id="16"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Rectangle 17"/>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sp>
        <p:nvSpPr>
          <p:cNvPr id="4" name="Content Placeholder 3"/>
          <p:cNvSpPr>
            <a:spLocks noGrp="1"/>
          </p:cNvSpPr>
          <p:nvPr>
            <p:ph sz="half" idx="2"/>
          </p:nvPr>
        </p:nvSpPr>
        <p:spPr>
          <a:xfrm>
            <a:off x="6375829" y="932724"/>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cxnSp>
        <p:nvCxnSpPr>
          <p:cNvPr id="25" name="Straight Connector 24"/>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29" name="TextBox 28"/>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3" name="Content Placeholder 2"/>
          <p:cNvSpPr>
            <a:spLocks noGrp="1"/>
          </p:cNvSpPr>
          <p:nvPr>
            <p:ph sz="half" idx="1"/>
          </p:nvPr>
        </p:nvSpPr>
        <p:spPr>
          <a:xfrm>
            <a:off x="787829" y="932724"/>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Footer Placeholder 1"/>
          <p:cNvSpPr>
            <a:spLocks noGrp="1"/>
          </p:cNvSpPr>
          <p:nvPr>
            <p:ph type="ftr" sz="quarter" idx="10"/>
          </p:nvPr>
        </p:nvSpPr>
        <p:spPr/>
        <p:txBody>
          <a:bodyPr/>
          <a:lstStyle/>
          <a:p>
            <a:endParaRPr lang="en-GB" noProof="0"/>
          </a:p>
        </p:txBody>
      </p:sp>
      <p:sp>
        <p:nvSpPr>
          <p:cNvPr id="8" name="Slide Number Placeholder 7"/>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3204505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0" y="2"/>
            <a:ext cx="3311691" cy="6858001"/>
            <a:chOff x="0" y="0"/>
            <a:chExt cx="2483768" cy="5143501"/>
          </a:xfrm>
        </p:grpSpPr>
        <p:pic>
          <p:nvPicPr>
            <p:cNvPr id="15"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9" name="Rectangle 18"/>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sp>
        <p:nvSpPr>
          <p:cNvPr id="3" name="Text Placeholder 2"/>
          <p:cNvSpPr>
            <a:spLocks noGrp="1"/>
          </p:cNvSpPr>
          <p:nvPr>
            <p:ph type="body" idx="1"/>
          </p:nvPr>
        </p:nvSpPr>
        <p:spPr>
          <a:xfrm>
            <a:off x="1200207" y="8367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GB" noProof="0" smtClean="0"/>
              <a:t>Click to edit Master text styles</a:t>
            </a:r>
            <a:endParaRPr lang="en-GB" noProof="0"/>
          </a:p>
        </p:txBody>
      </p:sp>
      <p:sp>
        <p:nvSpPr>
          <p:cNvPr id="4" name="Content Placeholder 3"/>
          <p:cNvSpPr>
            <a:spLocks noGrp="1"/>
          </p:cNvSpPr>
          <p:nvPr>
            <p:ph sz="half" idx="2"/>
          </p:nvPr>
        </p:nvSpPr>
        <p:spPr>
          <a:xfrm>
            <a:off x="1199456" y="1604797"/>
            <a:ext cx="5386917"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Text Placeholder 4"/>
          <p:cNvSpPr>
            <a:spLocks noGrp="1"/>
          </p:cNvSpPr>
          <p:nvPr>
            <p:ph type="body" sz="quarter" idx="3"/>
          </p:nvPr>
        </p:nvSpPr>
        <p:spPr>
          <a:xfrm>
            <a:off x="6783976" y="8367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GB" noProof="0" smtClean="0"/>
              <a:t>Click to edit Master text styles</a:t>
            </a:r>
            <a:endParaRPr lang="en-GB" noProof="0"/>
          </a:p>
        </p:txBody>
      </p:sp>
      <p:sp>
        <p:nvSpPr>
          <p:cNvPr id="6" name="Content Placeholder 5"/>
          <p:cNvSpPr>
            <a:spLocks noGrp="1"/>
          </p:cNvSpPr>
          <p:nvPr>
            <p:ph sz="quarter" idx="4"/>
          </p:nvPr>
        </p:nvSpPr>
        <p:spPr>
          <a:xfrm>
            <a:off x="6783226" y="1604797"/>
            <a:ext cx="5389033"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cxnSp>
        <p:nvCxnSpPr>
          <p:cNvPr id="14" name="Straight Connector 13"/>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21" name="TextBox 20"/>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2" name="Footer Placeholder 1"/>
          <p:cNvSpPr>
            <a:spLocks noGrp="1"/>
          </p:cNvSpPr>
          <p:nvPr>
            <p:ph type="ftr" sz="quarter" idx="10"/>
          </p:nvPr>
        </p:nvSpPr>
        <p:spPr/>
        <p:txBody>
          <a:bodyPr/>
          <a:lstStyle/>
          <a:p>
            <a:endParaRPr lang="en-GB" noProof="0"/>
          </a:p>
        </p:txBody>
      </p:sp>
      <p:sp>
        <p:nvSpPr>
          <p:cNvPr id="10" name="Slide Number Placeholder 9"/>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2018252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1" name="Group 20"/>
          <p:cNvGrpSpPr/>
          <p:nvPr userDrawn="1"/>
        </p:nvGrpSpPr>
        <p:grpSpPr>
          <a:xfrm>
            <a:off x="0" y="2"/>
            <a:ext cx="3311691" cy="6858001"/>
            <a:chOff x="0" y="0"/>
            <a:chExt cx="2483768" cy="5143501"/>
          </a:xfrm>
        </p:grpSpPr>
        <p:pic>
          <p:nvPicPr>
            <p:cNvPr id="22"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Rectangle 22"/>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4" name="Rectangle 23"/>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cxnSp>
        <p:nvCxnSpPr>
          <p:cNvPr id="14" name="Straight Connector 13"/>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18" name="TextBox 17"/>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2" name="Footer Placeholder 1"/>
          <p:cNvSpPr>
            <a:spLocks noGrp="1"/>
          </p:cNvSpPr>
          <p:nvPr>
            <p:ph type="ftr" sz="quarter" idx="10"/>
          </p:nvPr>
        </p:nvSpPr>
        <p:spPr/>
        <p:txBody>
          <a:bodyPr/>
          <a:lstStyle/>
          <a:p>
            <a:endParaRPr lang="en-GB" noProof="0"/>
          </a:p>
        </p:txBody>
      </p:sp>
      <p:sp>
        <p:nvSpPr>
          <p:cNvPr id="6" name="Slide Number Placeholder 5"/>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961325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0" y="2"/>
            <a:ext cx="3311691" cy="6858001"/>
            <a:chOff x="0" y="0"/>
            <a:chExt cx="2483768" cy="5143501"/>
          </a:xfrm>
        </p:grpSpPr>
        <p:pic>
          <p:nvPicPr>
            <p:cNvPr id="23"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Rectangle 23"/>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5" name="Rectangle 24"/>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sp>
        <p:nvSpPr>
          <p:cNvPr id="2" name="Title 1"/>
          <p:cNvSpPr>
            <a:spLocks noGrp="1"/>
          </p:cNvSpPr>
          <p:nvPr>
            <p:ph type="title"/>
          </p:nvPr>
        </p:nvSpPr>
        <p:spPr>
          <a:xfrm>
            <a:off x="1171875" y="273049"/>
            <a:ext cx="4011084" cy="1162051"/>
          </a:xfrm>
        </p:spPr>
        <p:txBody>
          <a:bodyPr anchor="b"/>
          <a:lstStyle>
            <a:lvl1pPr algn="l">
              <a:defRPr sz="2667" b="1"/>
            </a:lvl1pPr>
          </a:lstStyle>
          <a:p>
            <a:r>
              <a:rPr lang="en-GB" noProof="0" smtClean="0"/>
              <a:t>Click to edit Master title style</a:t>
            </a:r>
            <a:endParaRPr lang="en-GB" noProof="0"/>
          </a:p>
        </p:txBody>
      </p:sp>
      <p:sp>
        <p:nvSpPr>
          <p:cNvPr id="3" name="Content Placeholder 2"/>
          <p:cNvSpPr>
            <a:spLocks noGrp="1"/>
          </p:cNvSpPr>
          <p:nvPr>
            <p:ph idx="1"/>
          </p:nvPr>
        </p:nvSpPr>
        <p:spPr>
          <a:xfrm>
            <a:off x="5329005"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ext Placeholder 3"/>
          <p:cNvSpPr>
            <a:spLocks noGrp="1"/>
          </p:cNvSpPr>
          <p:nvPr>
            <p:ph type="body" sz="half" idx="2"/>
          </p:nvPr>
        </p:nvSpPr>
        <p:spPr>
          <a:xfrm>
            <a:off x="1171875"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GB" noProof="0" smtClean="0"/>
              <a:t>Click to edit Master text styles</a:t>
            </a:r>
            <a:endParaRPr lang="en-GB" noProof="0"/>
          </a:p>
        </p:txBody>
      </p:sp>
      <p:cxnSp>
        <p:nvCxnSpPr>
          <p:cNvPr id="16" name="Straight Connector 15"/>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pic>
        <p:nvPicPr>
          <p:cNvPr id="18"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0"/>
          </p:nvPr>
        </p:nvSpPr>
        <p:spPr/>
        <p:txBody>
          <a:bodyPr/>
          <a:lstStyle/>
          <a:p>
            <a:endParaRPr lang="en-GB" noProof="0"/>
          </a:p>
        </p:txBody>
      </p:sp>
      <p:sp>
        <p:nvSpPr>
          <p:cNvPr id="9" name="Slide Number Placeholder 8"/>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1132421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905000" y="4286251"/>
            <a:ext cx="1725083" cy="742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9" rIns="121917" bIns="60959"/>
          <a:lstStyle/>
          <a:p>
            <a:endParaRPr lang="en-GB" sz="2400"/>
          </a:p>
        </p:txBody>
      </p:sp>
      <p:sp>
        <p:nvSpPr>
          <p:cNvPr id="2" name="Title 1"/>
          <p:cNvSpPr>
            <a:spLocks noGrp="1"/>
          </p:cNvSpPr>
          <p:nvPr>
            <p:ph type="title"/>
          </p:nvPr>
        </p:nvSpPr>
        <p:spPr>
          <a:xfrm>
            <a:off x="609600" y="274639"/>
            <a:ext cx="10972800" cy="1143000"/>
          </a:xfrm>
          <a:prstGeom prst="rect">
            <a:avLst/>
          </a:prstGeom>
        </p:spPr>
        <p:txBody>
          <a:bodyPr/>
          <a:lstStyle/>
          <a:p>
            <a:r>
              <a:rPr lang="en-US" dirty="0" smtClean="0"/>
              <a:t>Click to edit Master title style</a:t>
            </a:r>
            <a:endParaRPr lang="de-AT" dirty="0"/>
          </a:p>
        </p:txBody>
      </p:sp>
    </p:spTree>
    <p:extLst>
      <p:ext uri="{BB962C8B-B14F-4D97-AF65-F5344CB8AC3E}">
        <p14:creationId xmlns:p14="http://schemas.microsoft.com/office/powerpoint/2010/main" val="161174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7383" y="1124744"/>
            <a:ext cx="5333479" cy="5256584"/>
          </a:xfrm>
          <a:prstGeom prst="rect">
            <a:avLst/>
          </a:prstGeom>
        </p:spPr>
        <p:txBody>
          <a:bodyPr/>
          <a:lstStyle>
            <a:lvl1pPr marL="239989" indent="-239989">
              <a:defRPr sz="3733">
                <a:latin typeface="+mj-lt"/>
              </a:defRPr>
            </a:lvl1pPr>
            <a:lvl2pPr marL="598988" indent="-359815">
              <a:defRPr sz="3200">
                <a:latin typeface="+mj-lt"/>
              </a:defRPr>
            </a:lvl2pPr>
            <a:lvl3pPr marL="836042" indent="-237055">
              <a:defRPr sz="2667">
                <a:latin typeface="+mj-lt"/>
              </a:defRPr>
            </a:lvl3pPr>
            <a:lvl4pPr marL="1070980" indent="-234939">
              <a:defRPr sz="2400">
                <a:latin typeface="+mj-lt"/>
              </a:defRPr>
            </a:lvl4pPr>
            <a:lvl5pPr>
              <a:defRPr sz="2400">
                <a:latin typeface="+mj-lt"/>
              </a:defRPr>
            </a:lvl5pPr>
            <a:lvl6pPr>
              <a:defRPr sz="2400"/>
            </a:lvl6pPr>
            <a:lvl7pPr>
              <a:defRPr sz="2400"/>
            </a:lvl7pPr>
            <a:lvl8pPr>
              <a:defRPr sz="2400"/>
            </a:lvl8pPr>
            <a:lvl9pPr>
              <a:defRPr sz="24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6255160" y="1124744"/>
            <a:ext cx="5332800" cy="5256584"/>
          </a:xfrm>
          <a:prstGeom prst="rect">
            <a:avLst/>
          </a:prstGeom>
        </p:spPr>
        <p:txBody>
          <a:bodyPr/>
          <a:lstStyle>
            <a:lvl1pPr marL="234939" indent="-234939">
              <a:defRPr sz="3733">
                <a:latin typeface="+mj-lt"/>
              </a:defRPr>
            </a:lvl1pPr>
            <a:lvl2pPr marL="598988" indent="-364050">
              <a:defRPr sz="3200">
                <a:latin typeface="+mj-lt"/>
              </a:defRPr>
            </a:lvl2pPr>
            <a:lvl3pPr marL="836042" indent="-237055">
              <a:defRPr sz="2667">
                <a:latin typeface="+mj-lt"/>
              </a:defRPr>
            </a:lvl3pPr>
            <a:lvl4pPr marL="1070980" indent="-234939">
              <a:defRPr sz="2400">
                <a:latin typeface="+mj-lt"/>
              </a:defRPr>
            </a:lvl4pPr>
            <a:lvl5pPr>
              <a:defRPr sz="2400">
                <a:latin typeface="+mj-lt"/>
              </a:defRPr>
            </a:lvl5pPr>
            <a:lvl6pPr>
              <a:defRPr sz="2400"/>
            </a:lvl6pPr>
            <a:lvl7pPr>
              <a:defRPr sz="2400"/>
            </a:lvl7pPr>
            <a:lvl8pPr>
              <a:defRPr sz="2400"/>
            </a:lvl8pPr>
            <a:lvl9pPr>
              <a:defRPr sz="24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8" name="Titel 7"/>
          <p:cNvSpPr>
            <a:spLocks noGrp="1"/>
          </p:cNvSpPr>
          <p:nvPr>
            <p:ph type="title"/>
          </p:nvPr>
        </p:nvSpPr>
        <p:spPr/>
        <p:txBody>
          <a:bodyPr/>
          <a:lstStyle/>
          <a:p>
            <a:r>
              <a:rPr lang="de-DE" smtClean="0"/>
              <a:t>Titelmasterformat durch Klicken bearbeiten</a:t>
            </a:r>
            <a:endParaRPr lang="de-DE"/>
          </a:p>
        </p:txBody>
      </p:sp>
      <p:sp>
        <p:nvSpPr>
          <p:cNvPr id="5" name="Datumsplatzhalter 3"/>
          <p:cNvSpPr>
            <a:spLocks noGrp="1"/>
          </p:cNvSpPr>
          <p:nvPr>
            <p:ph type="dt" sz="half" idx="10"/>
          </p:nvPr>
        </p:nvSpPr>
        <p:spPr>
          <a:xfrm>
            <a:off x="425452" y="6486527"/>
            <a:ext cx="1775883" cy="365125"/>
          </a:xfrm>
          <a:prstGeom prst="rect">
            <a:avLst/>
          </a:prstGeom>
        </p:spPr>
        <p:txBody>
          <a:bodyPr lIns="91438" tIns="45719" rIns="91438" bIns="45719"/>
          <a:lstStyle>
            <a:lvl1pPr>
              <a:defRPr/>
            </a:lvl1pPr>
          </a:lstStyle>
          <a:p>
            <a:pPr>
              <a:defRPr/>
            </a:pPr>
            <a:fld id="{BC100291-766C-455C-B993-D8BA240BE101}" type="datetime1">
              <a:rPr lang="de-DE"/>
              <a:pPr>
                <a:defRPr/>
              </a:pPr>
              <a:t>03.06.2019</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GAF AG</a:t>
            </a:r>
          </a:p>
        </p:txBody>
      </p:sp>
      <p:sp>
        <p:nvSpPr>
          <p:cNvPr id="7" name="Foliennummernplatzhalter 5"/>
          <p:cNvSpPr>
            <a:spLocks noGrp="1"/>
          </p:cNvSpPr>
          <p:nvPr>
            <p:ph type="sldNum" sz="quarter" idx="12"/>
          </p:nvPr>
        </p:nvSpPr>
        <p:spPr/>
        <p:txBody>
          <a:bodyPr/>
          <a:lstStyle>
            <a:lvl1pPr>
              <a:defRPr/>
            </a:lvl1pPr>
          </a:lstStyle>
          <a:p>
            <a:fld id="{C43CF27E-8444-4BA5-8B1A-DA08FB927419}" type="slidenum">
              <a:rPr lang="de-DE" altLang="en-US"/>
              <a:pPr/>
              <a:t>‹#›</a:t>
            </a:fld>
            <a:endParaRPr lang="de-DE" altLang="en-US"/>
          </a:p>
        </p:txBody>
      </p:sp>
    </p:spTree>
    <p:extLst>
      <p:ext uri="{BB962C8B-B14F-4D97-AF65-F5344CB8AC3E}">
        <p14:creationId xmlns:p14="http://schemas.microsoft.com/office/powerpoint/2010/main" val="565732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1" y="36002"/>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23" indent="0">
              <a:buNone/>
              <a:defRPr/>
            </a:lvl2pPr>
            <a:lvl3pPr marL="1125444" indent="0">
              <a:buNone/>
              <a:defRPr/>
            </a:lvl3pPr>
            <a:lvl4pPr marL="1688164" indent="0">
              <a:buNone/>
              <a:defRPr/>
            </a:lvl4pPr>
            <a:lvl5pPr marL="2250888" indent="0">
              <a:buNone/>
              <a:defRPr/>
            </a:lvl5pPr>
          </a:lstStyle>
          <a:p>
            <a:pPr lvl="0"/>
            <a:r>
              <a:rPr lang="en-US" dirty="0" smtClean="0"/>
              <a:t>Slide title goes here</a:t>
            </a:r>
          </a:p>
        </p:txBody>
      </p:sp>
      <p:sp>
        <p:nvSpPr>
          <p:cNvPr id="3" name="Content Placeholder 2"/>
          <p:cNvSpPr>
            <a:spLocks noGrp="1"/>
          </p:cNvSpPr>
          <p:nvPr>
            <p:ph sz="quarter" idx="13"/>
          </p:nvPr>
        </p:nvSpPr>
        <p:spPr>
          <a:xfrm>
            <a:off x="468313" y="1431925"/>
            <a:ext cx="11245851"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4" hasCustomPrompt="1"/>
          </p:nvPr>
        </p:nvSpPr>
        <p:spPr>
          <a:xfrm>
            <a:off x="598488" y="6250566"/>
            <a:ext cx="3683000" cy="274637"/>
          </a:xfrm>
          <a:prstGeom prst="rect">
            <a:avLst/>
          </a:prstGeom>
        </p:spPr>
        <p:txBody>
          <a:bodyPr/>
          <a:lstStyle>
            <a:lvl1pPr marL="0" indent="0">
              <a:buNone/>
              <a:defRPr sz="1067">
                <a:solidFill>
                  <a:srgbClr val="008173"/>
                </a:solidFill>
                <a:latin typeface="Calibri" panose="020F0502020204030204" pitchFamily="34" charset="0"/>
                <a:cs typeface="Calibri" panose="020F0502020204030204" pitchFamily="34" charset="0"/>
              </a:defRPr>
            </a:lvl1pPr>
            <a:lvl2pPr>
              <a:defRPr sz="1067">
                <a:solidFill>
                  <a:srgbClr val="006654"/>
                </a:solidFill>
              </a:defRPr>
            </a:lvl2pPr>
            <a:lvl3pPr>
              <a:defRPr sz="1067">
                <a:solidFill>
                  <a:srgbClr val="006654"/>
                </a:solidFill>
              </a:defRPr>
            </a:lvl3pPr>
            <a:lvl4pPr>
              <a:defRPr sz="1067">
                <a:solidFill>
                  <a:srgbClr val="006654"/>
                </a:solidFill>
              </a:defRPr>
            </a:lvl4pPr>
            <a:lvl5pPr>
              <a:defRPr sz="1067">
                <a:solidFill>
                  <a:srgbClr val="006654"/>
                </a:solidFill>
              </a:defRPr>
            </a:lvl5pPr>
          </a:lstStyle>
          <a:p>
            <a:pPr lvl="0"/>
            <a:r>
              <a:rPr lang="en-US" dirty="0" smtClean="0"/>
              <a:t>Source reference for illustration</a:t>
            </a:r>
          </a:p>
        </p:txBody>
      </p:sp>
    </p:spTree>
    <p:extLst>
      <p:ext uri="{BB962C8B-B14F-4D97-AF65-F5344CB8AC3E}">
        <p14:creationId xmlns:p14="http://schemas.microsoft.com/office/powerpoint/2010/main" val="38263433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3"/>
            <a:ext cx="3311691" cy="6858001"/>
            <a:chOff x="0" y="0"/>
            <a:chExt cx="2483768" cy="5143501"/>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1" name="Rectangle 20"/>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cxnSp>
        <p:nvCxnSpPr>
          <p:cNvPr id="16" name="Straight Connector 15"/>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8" y="31142"/>
            <a:ext cx="1088561" cy="88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userDrawn="1">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3" name="Content Placeholder 2"/>
          <p:cNvSpPr>
            <a:spLocks noGrp="1"/>
          </p:cNvSpPr>
          <p:nvPr userDrawn="1">
            <p:ph idx="1"/>
          </p:nvPr>
        </p:nvSpPr>
        <p:spPr>
          <a:xfrm>
            <a:off x="1849399" y="932726"/>
            <a:ext cx="9733004" cy="509743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Box 21"/>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9" name="Footer Placeholder 8"/>
          <p:cNvSpPr>
            <a:spLocks noGrp="1"/>
          </p:cNvSpPr>
          <p:nvPr>
            <p:ph type="ftr" sz="quarter" idx="10"/>
          </p:nvPr>
        </p:nvSpPr>
        <p:spPr/>
        <p:txBody>
          <a:bodyPr/>
          <a:lstStyle/>
          <a:p>
            <a:endParaRPr lang="en-GB" noProof="0"/>
          </a:p>
        </p:txBody>
      </p:sp>
      <p:sp>
        <p:nvSpPr>
          <p:cNvPr id="10" name="Slide Number Placeholder 9"/>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239842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76805" tIns="38403" rIns="76805" bIns="38403" anchor="ctr"/>
          <a:lstStyle/>
          <a:p>
            <a:pPr algn="ctr" defTabSz="354455" eaLnBrk="1" fontAlgn="auto" hangingPunct="1">
              <a:spcBef>
                <a:spcPts val="0"/>
              </a:spcBef>
              <a:spcAft>
                <a:spcPts val="0"/>
              </a:spcAft>
              <a:defRPr/>
            </a:pPr>
            <a:endParaRPr lang="en-US" sz="1406" dirty="0">
              <a:solidFill>
                <a:prstClr val="white"/>
              </a:solidFill>
              <a:sym typeface="Helvetica Light"/>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168" y="3175"/>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3252" y="6669089"/>
            <a:ext cx="79586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76805" tIns="38403" rIns="76805" bIns="38403" anchor="ctr"/>
          <a:lstStyle/>
          <a:p>
            <a:pPr algn="ctr" defTabSz="354455" eaLnBrk="1" fontAlgn="auto" hangingPunct="1">
              <a:spcBef>
                <a:spcPts val="0"/>
              </a:spcBef>
              <a:spcAft>
                <a:spcPts val="0"/>
              </a:spcAft>
              <a:defRPr/>
            </a:pPr>
            <a:r>
              <a:rPr lang="en-US" sz="562" i="1" dirty="0">
                <a:solidFill>
                  <a:prstClr val="white"/>
                </a:solidFill>
                <a:sym typeface="Helvetica Light"/>
              </a:rPr>
              <a:t>Eurostat</a:t>
            </a:r>
          </a:p>
        </p:txBody>
      </p:sp>
      <p:sp>
        <p:nvSpPr>
          <p:cNvPr id="2" name="Title 1"/>
          <p:cNvSpPr>
            <a:spLocks noGrp="1"/>
          </p:cNvSpPr>
          <p:nvPr>
            <p:ph type="title"/>
          </p:nvPr>
        </p:nvSpPr>
        <p:spPr>
          <a:xfrm>
            <a:off x="624417" y="1556275"/>
            <a:ext cx="10972800" cy="936625"/>
          </a:xfrm>
          <a:prstGeom prst="rect">
            <a:avLst/>
          </a:prstGeom>
        </p:spPr>
        <p:txBody>
          <a:bodyPr lIns="109234" tIns="54617" rIns="109234" bIns="54617"/>
          <a:lstStyle>
            <a:lvl1pPr algn="ctr">
              <a:defRPr sz="1828"/>
            </a:lvl1pPr>
          </a:lstStyle>
          <a:p>
            <a:r>
              <a:rPr lang="en-US" dirty="0" smtClean="0"/>
              <a:t>Click to edit Master title style</a:t>
            </a:r>
            <a:endParaRPr lang="en-GB" dirty="0"/>
          </a:p>
        </p:txBody>
      </p:sp>
      <p:sp>
        <p:nvSpPr>
          <p:cNvPr id="10" name="Content Placeholder 2"/>
          <p:cNvSpPr>
            <a:spLocks noGrp="1"/>
          </p:cNvSpPr>
          <p:nvPr>
            <p:ph idx="1"/>
          </p:nvPr>
        </p:nvSpPr>
        <p:spPr>
          <a:xfrm>
            <a:off x="609600" y="2564904"/>
            <a:ext cx="10972800" cy="3633788"/>
          </a:xfrm>
          <a:prstGeom prst="rect">
            <a:avLst/>
          </a:prstGeom>
        </p:spPr>
        <p:txBody>
          <a:bodyPr lIns="109234" tIns="54617" rIns="109234" bIns="54617"/>
          <a:lstStyle>
            <a:lvl1pPr marL="265841" indent="-265841">
              <a:buClr>
                <a:srgbClr val="0F5494"/>
              </a:buClr>
              <a:buFont typeface="Arial" pitchFamily="34" charset="0"/>
              <a:buChar char="•"/>
              <a:defRPr sz="1406" i="0"/>
            </a:lvl1pPr>
            <a:lvl2pPr>
              <a:buClr>
                <a:srgbClr val="0F5494"/>
              </a:buClr>
              <a:defRPr sz="1266"/>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a:xfrm>
            <a:off x="609600" y="6245225"/>
            <a:ext cx="2844800" cy="476250"/>
          </a:xfrm>
          <a:prstGeom prst="rect">
            <a:avLst/>
          </a:prstGeom>
        </p:spPr>
        <p:txBody>
          <a:bodyPr lIns="109234" tIns="54617" rIns="109234" bIns="54617"/>
          <a:lstStyle>
            <a:lvl1pPr defTabSz="708910" eaLnBrk="1" fontAlgn="auto" hangingPunct="1">
              <a:spcBef>
                <a:spcPts val="0"/>
              </a:spcBef>
              <a:spcAft>
                <a:spcPts val="0"/>
              </a:spcAft>
              <a:defRPr sz="773">
                <a:solidFill>
                  <a:srgbClr val="133176"/>
                </a:solidFill>
                <a:latin typeface="Open Sans"/>
                <a:sym typeface="Helvetica Light"/>
              </a:defRPr>
            </a:lvl1pPr>
          </a:lstStyle>
          <a:p>
            <a:pPr>
              <a:defRPr/>
            </a:pPr>
            <a:r>
              <a:rPr lang="en-US"/>
              <a:t>17 September 2015</a:t>
            </a:r>
            <a:endParaRPr lang="en-GB"/>
          </a:p>
        </p:txBody>
      </p:sp>
      <p:sp>
        <p:nvSpPr>
          <p:cNvPr id="8" name="Rectangle 5"/>
          <p:cNvSpPr>
            <a:spLocks noGrp="1" noChangeArrowheads="1"/>
          </p:cNvSpPr>
          <p:nvPr>
            <p:ph type="ftr" sz="quarter" idx="11"/>
          </p:nvPr>
        </p:nvSpPr>
        <p:spPr>
          <a:xfrm>
            <a:off x="4165601" y="6237289"/>
            <a:ext cx="3860800" cy="484187"/>
          </a:xfrm>
          <a:prstGeom prst="rect">
            <a:avLst/>
          </a:prstGeom>
        </p:spPr>
        <p:txBody>
          <a:bodyPr lIns="109234" tIns="54617" rIns="109234" bIns="54617"/>
          <a:lstStyle>
            <a:lvl1pPr defTabSz="708910" eaLnBrk="1" fontAlgn="auto" hangingPunct="1">
              <a:spcBef>
                <a:spcPts val="0"/>
              </a:spcBef>
              <a:spcAft>
                <a:spcPts val="0"/>
              </a:spcAft>
              <a:defRPr sz="773">
                <a:solidFill>
                  <a:srgbClr val="133176"/>
                </a:solidFill>
                <a:latin typeface="Open Sans"/>
                <a:sym typeface="Helvetica Light"/>
              </a:defRPr>
            </a:lvl1pPr>
          </a:lstStyle>
          <a:p>
            <a:pPr>
              <a:defRPr/>
            </a:pPr>
            <a:r>
              <a:rPr lang="en-GB"/>
              <a:t>MAES Working Group</a:t>
            </a:r>
          </a:p>
        </p:txBody>
      </p:sp>
      <p:sp>
        <p:nvSpPr>
          <p:cNvPr id="9" name="Rectangle 6"/>
          <p:cNvSpPr>
            <a:spLocks noGrp="1" noChangeArrowheads="1"/>
          </p:cNvSpPr>
          <p:nvPr>
            <p:ph type="sldNum" sz="quarter" idx="12"/>
          </p:nvPr>
        </p:nvSpPr>
        <p:spPr>
          <a:xfrm>
            <a:off x="8737601" y="6245225"/>
            <a:ext cx="2844800" cy="476250"/>
          </a:xfrm>
          <a:prstGeom prst="rect">
            <a:avLst/>
          </a:prstGeom>
        </p:spPr>
        <p:txBody>
          <a:bodyPr lIns="109234" tIns="54617" rIns="109234" bIns="54617"/>
          <a:lstStyle>
            <a:lvl1pPr defTabSz="708910" eaLnBrk="1" fontAlgn="auto" hangingPunct="1">
              <a:spcBef>
                <a:spcPts val="0"/>
              </a:spcBef>
              <a:spcAft>
                <a:spcPts val="0"/>
              </a:spcAft>
              <a:defRPr sz="773">
                <a:solidFill>
                  <a:prstClr val="black"/>
                </a:solidFill>
                <a:latin typeface="Open Sans"/>
                <a:sym typeface="Helvetica Light"/>
              </a:defRPr>
            </a:lvl1pPr>
          </a:lstStyle>
          <a:p>
            <a:pPr>
              <a:defRPr/>
            </a:pPr>
            <a:fld id="{A60208B2-DEAA-4DE8-9D33-49CB2EF7998B}" type="slidenum">
              <a:rPr lang="en-GB" altLang="en-US"/>
              <a:pPr>
                <a:defRPr/>
              </a:pPr>
              <a:t>‹#›</a:t>
            </a:fld>
            <a:endParaRPr lang="en-GB" altLang="en-US"/>
          </a:p>
        </p:txBody>
      </p:sp>
    </p:spTree>
    <p:extLst>
      <p:ext uri="{BB962C8B-B14F-4D97-AF65-F5344CB8AC3E}">
        <p14:creationId xmlns:p14="http://schemas.microsoft.com/office/powerpoint/2010/main" val="2415358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932726"/>
            <a:ext cx="10325101" cy="509743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cxnSp>
        <p:nvCxnSpPr>
          <p:cNvPr id="12" name="Straight Connector 11"/>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2368" y="31142"/>
            <a:ext cx="1088561" cy="88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19" name="TextBox 18"/>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2" name="Footer Placeholder 1"/>
          <p:cNvSpPr>
            <a:spLocks noGrp="1"/>
          </p:cNvSpPr>
          <p:nvPr>
            <p:ph type="ftr" sz="quarter" idx="10"/>
          </p:nvPr>
        </p:nvSpPr>
        <p:spPr/>
        <p:txBody>
          <a:bodyPr/>
          <a:lstStyle/>
          <a:p>
            <a:endParaRPr lang="en-GB" noProof="0"/>
          </a:p>
        </p:txBody>
      </p:sp>
      <p:sp>
        <p:nvSpPr>
          <p:cNvPr id="7" name="Slide Number Placeholder 6"/>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1497748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GB" sz="2400" noProof="0">
              <a:solidFill>
                <a:schemeClr val="bg1">
                  <a:lumMod val="95000"/>
                </a:schemeClr>
              </a:solidFill>
            </a:endParaRPr>
          </a:p>
        </p:txBody>
      </p:sp>
      <p:sp>
        <p:nvSpPr>
          <p:cNvPr id="13" name="Subtitle 2"/>
          <p:cNvSpPr>
            <a:spLocks noGrp="1"/>
          </p:cNvSpPr>
          <p:nvPr>
            <p:ph type="subTitle" idx="13"/>
          </p:nvPr>
        </p:nvSpPr>
        <p:spPr>
          <a:xfrm>
            <a:off x="3514708" y="4197085"/>
            <a:ext cx="6240693" cy="1536171"/>
          </a:xfrm>
        </p:spPr>
        <p:txBody>
          <a:bodyPr>
            <a:normAutofit/>
          </a:bodyPr>
          <a:lstStyle>
            <a:lvl1pPr marL="0" indent="0" algn="l">
              <a:buNone/>
              <a:defRPr sz="2400">
                <a:solidFill>
                  <a:schemeClr val="bg1"/>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GB" noProof="0" smtClean="0"/>
              <a:t>Click to edit Master subtitle style</a:t>
            </a:r>
            <a:endParaRPr lang="en-GB" noProof="0"/>
          </a:p>
        </p:txBody>
      </p:sp>
      <p:pic>
        <p:nvPicPr>
          <p:cNvPr id="7170" name="Picture 2" descr="S:\F15015_Copernicus\3_Work\330_Work-in-process\SC4_BackgroundMat\PPT\item Copernicus\Icon-01.png"/>
          <p:cNvPicPr>
            <a:picLocks noChangeAspect="1" noChangeArrowheads="1"/>
          </p:cNvPicPr>
          <p:nvPr userDrawn="1"/>
        </p:nvPicPr>
        <p:blipFill rotWithShape="1">
          <a:blip r:embed="rId2" cstate="screen">
            <a:biLevel thresh="50000"/>
            <a:extLst>
              <a:ext uri="{28A0092B-C50C-407E-A947-70E740481C1C}">
                <a14:useLocalDpi xmlns:a14="http://schemas.microsoft.com/office/drawing/2010/main"/>
              </a:ext>
            </a:extLst>
          </a:blip>
          <a:srcRect/>
          <a:stretch/>
        </p:blipFill>
        <p:spPr bwMode="auto">
          <a:xfrm>
            <a:off x="719406" y="1960565"/>
            <a:ext cx="3213215" cy="3367563"/>
          </a:xfrm>
          <a:prstGeom prst="rect">
            <a:avLst/>
          </a:prstGeom>
          <a:noFill/>
          <a:extLst>
            <a:ext uri="{909E8E84-426E-40dd-AFC4-6F175D3DCCD1}">
              <a14:hiddenFill xmlns:a14="http://schemas.microsoft.com/office/drawing/2010/main" xmlns="">
                <a:solidFill>
                  <a:srgbClr val="FFFFFF"/>
                </a:solidFill>
              </a14:hiddenFill>
            </a:ext>
          </a:extLst>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b="529"/>
          <a:stretch/>
        </p:blipFill>
        <p:spPr bwMode="auto">
          <a:xfrm>
            <a:off x="9681141" y="0"/>
            <a:ext cx="2510859"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898993" y="6200014"/>
            <a:ext cx="1527441" cy="400591"/>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61012" y="6240800"/>
            <a:ext cx="1025637" cy="3740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extBox 16"/>
          <p:cNvSpPr txBox="1"/>
          <p:nvPr userDrawn="1"/>
        </p:nvSpPr>
        <p:spPr>
          <a:xfrm>
            <a:off x="776949" y="4485119"/>
            <a:ext cx="2918784" cy="348876"/>
          </a:xfrm>
          <a:prstGeom prst="rect">
            <a:avLst/>
          </a:prstGeom>
          <a:noFill/>
        </p:spPr>
        <p:txBody>
          <a:bodyPr wrap="square" lIns="121917" tIns="60959" rIns="121917" bIns="60959" rtlCol="0">
            <a:spAutoFit/>
          </a:bodyPr>
          <a:lstStyle/>
          <a:p>
            <a:pPr algn="ctr"/>
            <a:r>
              <a:rPr lang="en-GB" sz="1467" b="0" noProof="0" smtClean="0">
                <a:solidFill>
                  <a:schemeClr val="bg1"/>
                </a:solidFill>
              </a:rPr>
              <a:t>Land Monitoring</a:t>
            </a:r>
            <a:endParaRPr lang="en-GB" sz="1467" b="0" noProof="0">
              <a:solidFill>
                <a:schemeClr val="bg1"/>
              </a:solidFill>
            </a:endParaRPr>
          </a:p>
        </p:txBody>
      </p:sp>
      <p:sp>
        <p:nvSpPr>
          <p:cNvPr id="14" name="Title 1"/>
          <p:cNvSpPr>
            <a:spLocks noGrp="1"/>
          </p:cNvSpPr>
          <p:nvPr>
            <p:ph type="title" hasCustomPrompt="1"/>
          </p:nvPr>
        </p:nvSpPr>
        <p:spPr>
          <a:xfrm>
            <a:off x="3517684" y="3429001"/>
            <a:ext cx="6237717" cy="747515"/>
          </a:xfrm>
        </p:spPr>
        <p:txBody>
          <a:bodyPr vert="horz" lIns="91438" tIns="45719" rIns="91438" bIns="45719" rtlCol="0" anchor="ctr">
            <a:noAutofit/>
          </a:bodyPr>
          <a:lstStyle>
            <a:lvl1pPr>
              <a:defRPr lang="en-GB" sz="3733" b="0" cap="small" spc="800" dirty="0">
                <a:solidFill>
                  <a:schemeClr val="bg1"/>
                </a:solidFill>
              </a:defRPr>
            </a:lvl1pPr>
          </a:lstStyle>
          <a:p>
            <a:pPr marL="0" lvl="0" algn="l"/>
            <a:r>
              <a:rPr lang="en-GB" noProof="0" dirty="0" smtClean="0"/>
              <a:t>Title</a:t>
            </a:r>
            <a:endParaRPr lang="en-GB" noProof="0" dirty="0"/>
          </a:p>
        </p:txBody>
      </p:sp>
      <p:sp>
        <p:nvSpPr>
          <p:cNvPr id="18" name="Rectangle 17"/>
          <p:cNvSpPr/>
          <p:nvPr userDrawn="1"/>
        </p:nvSpPr>
        <p:spPr>
          <a:xfrm>
            <a:off x="9569317" y="0"/>
            <a:ext cx="2304256" cy="6858000"/>
          </a:xfrm>
          <a:prstGeom prst="rect">
            <a:avLst/>
          </a:prstGeom>
          <a:gradFill flip="none" rotWithShape="1">
            <a:gsLst>
              <a:gs pos="4000">
                <a:srgbClr val="B0BF27"/>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GB" sz="2400" noProof="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33138" y="6256183"/>
            <a:ext cx="1898665" cy="384000"/>
          </a:xfrm>
          <a:prstGeom prst="rect">
            <a:avLst/>
          </a:prstGeom>
        </p:spPr>
      </p:pic>
    </p:spTree>
    <p:extLst>
      <p:ext uri="{BB962C8B-B14F-4D97-AF65-F5344CB8AC3E}">
        <p14:creationId xmlns:p14="http://schemas.microsoft.com/office/powerpoint/2010/main" val="28530087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5" name="Group 14"/>
          <p:cNvGrpSpPr/>
          <p:nvPr userDrawn="1"/>
        </p:nvGrpSpPr>
        <p:grpSpPr>
          <a:xfrm>
            <a:off x="0" y="3"/>
            <a:ext cx="3311691" cy="6858001"/>
            <a:chOff x="0" y="0"/>
            <a:chExt cx="2483768" cy="5143501"/>
          </a:xfrm>
        </p:grpSpPr>
        <p:pic>
          <p:nvPicPr>
            <p:cNvPr id="16"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8" name="Rectangle 17"/>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sp>
        <p:nvSpPr>
          <p:cNvPr id="4" name="Content Placeholder 3"/>
          <p:cNvSpPr>
            <a:spLocks noGrp="1"/>
          </p:cNvSpPr>
          <p:nvPr>
            <p:ph sz="half" idx="2"/>
          </p:nvPr>
        </p:nvSpPr>
        <p:spPr>
          <a:xfrm>
            <a:off x="6375829" y="932724"/>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cxnSp>
        <p:nvCxnSpPr>
          <p:cNvPr id="25" name="Straight Connector 24"/>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8" y="31142"/>
            <a:ext cx="1088561" cy="88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29" name="TextBox 28"/>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3" name="Content Placeholder 2"/>
          <p:cNvSpPr>
            <a:spLocks noGrp="1"/>
          </p:cNvSpPr>
          <p:nvPr>
            <p:ph sz="half" idx="1"/>
          </p:nvPr>
        </p:nvSpPr>
        <p:spPr>
          <a:xfrm>
            <a:off x="787829" y="932724"/>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Footer Placeholder 1"/>
          <p:cNvSpPr>
            <a:spLocks noGrp="1"/>
          </p:cNvSpPr>
          <p:nvPr>
            <p:ph type="ftr" sz="quarter" idx="10"/>
          </p:nvPr>
        </p:nvSpPr>
        <p:spPr/>
        <p:txBody>
          <a:bodyPr/>
          <a:lstStyle/>
          <a:p>
            <a:endParaRPr lang="en-GB" noProof="0"/>
          </a:p>
        </p:txBody>
      </p:sp>
      <p:sp>
        <p:nvSpPr>
          <p:cNvPr id="8" name="Slide Number Placeholder 7"/>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34207305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0" y="3"/>
            <a:ext cx="3311691" cy="6858001"/>
            <a:chOff x="0" y="0"/>
            <a:chExt cx="2483768" cy="5143501"/>
          </a:xfrm>
        </p:grpSpPr>
        <p:pic>
          <p:nvPicPr>
            <p:cNvPr id="15"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19" name="Rectangle 18"/>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sp>
        <p:nvSpPr>
          <p:cNvPr id="3" name="Text Placeholder 2"/>
          <p:cNvSpPr>
            <a:spLocks noGrp="1"/>
          </p:cNvSpPr>
          <p:nvPr>
            <p:ph type="body" idx="1"/>
          </p:nvPr>
        </p:nvSpPr>
        <p:spPr>
          <a:xfrm>
            <a:off x="1200208" y="836713"/>
            <a:ext cx="5386917"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GB" noProof="0" smtClean="0"/>
              <a:t>Click to edit Master text styles</a:t>
            </a:r>
            <a:endParaRPr lang="en-GB" noProof="0"/>
          </a:p>
        </p:txBody>
      </p:sp>
      <p:sp>
        <p:nvSpPr>
          <p:cNvPr id="4" name="Content Placeholder 3"/>
          <p:cNvSpPr>
            <a:spLocks noGrp="1"/>
          </p:cNvSpPr>
          <p:nvPr>
            <p:ph sz="half" idx="2"/>
          </p:nvPr>
        </p:nvSpPr>
        <p:spPr>
          <a:xfrm>
            <a:off x="1199456" y="1604797"/>
            <a:ext cx="5386917"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Text Placeholder 4"/>
          <p:cNvSpPr>
            <a:spLocks noGrp="1"/>
          </p:cNvSpPr>
          <p:nvPr>
            <p:ph type="body" sz="quarter" idx="3"/>
          </p:nvPr>
        </p:nvSpPr>
        <p:spPr>
          <a:xfrm>
            <a:off x="6783977" y="836713"/>
            <a:ext cx="5389033"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GB" noProof="0" smtClean="0"/>
              <a:t>Click to edit Master text styles</a:t>
            </a:r>
            <a:endParaRPr lang="en-GB" noProof="0"/>
          </a:p>
        </p:txBody>
      </p:sp>
      <p:sp>
        <p:nvSpPr>
          <p:cNvPr id="6" name="Content Placeholder 5"/>
          <p:cNvSpPr>
            <a:spLocks noGrp="1"/>
          </p:cNvSpPr>
          <p:nvPr>
            <p:ph sz="quarter" idx="4"/>
          </p:nvPr>
        </p:nvSpPr>
        <p:spPr>
          <a:xfrm>
            <a:off x="6783228" y="1604797"/>
            <a:ext cx="5389033"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cxnSp>
        <p:nvCxnSpPr>
          <p:cNvPr id="14" name="Straight Connector 13"/>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8" y="31142"/>
            <a:ext cx="1088561" cy="88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21" name="TextBox 20"/>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2" name="Footer Placeholder 1"/>
          <p:cNvSpPr>
            <a:spLocks noGrp="1"/>
          </p:cNvSpPr>
          <p:nvPr>
            <p:ph type="ftr" sz="quarter" idx="10"/>
          </p:nvPr>
        </p:nvSpPr>
        <p:spPr/>
        <p:txBody>
          <a:bodyPr/>
          <a:lstStyle/>
          <a:p>
            <a:endParaRPr lang="en-GB" noProof="0"/>
          </a:p>
        </p:txBody>
      </p:sp>
      <p:sp>
        <p:nvSpPr>
          <p:cNvPr id="10" name="Slide Number Placeholder 9"/>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7573539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1" name="Group 20"/>
          <p:cNvGrpSpPr/>
          <p:nvPr userDrawn="1"/>
        </p:nvGrpSpPr>
        <p:grpSpPr>
          <a:xfrm>
            <a:off x="0" y="3"/>
            <a:ext cx="3311691" cy="6858001"/>
            <a:chOff x="0" y="0"/>
            <a:chExt cx="2483768" cy="5143501"/>
          </a:xfrm>
        </p:grpSpPr>
        <p:pic>
          <p:nvPicPr>
            <p:cNvPr id="22"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4" name="Rectangle 23"/>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cxnSp>
        <p:nvCxnSpPr>
          <p:cNvPr id="14" name="Straight Connector 13"/>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8" y="31142"/>
            <a:ext cx="1088561" cy="88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cap="small" spc="400" baseline="0">
                <a:solidFill>
                  <a:schemeClr val="bg1"/>
                </a:solidFill>
              </a:defRPr>
            </a:lvl1pPr>
          </a:lstStyle>
          <a:p>
            <a:r>
              <a:rPr lang="en-GB" noProof="0" dirty="0" smtClean="0"/>
              <a:t>Click to edit master title style</a:t>
            </a:r>
            <a:endParaRPr lang="en-GB" noProof="0" dirty="0"/>
          </a:p>
        </p:txBody>
      </p:sp>
      <p:sp>
        <p:nvSpPr>
          <p:cNvPr id="18" name="TextBox 17"/>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sp>
        <p:nvSpPr>
          <p:cNvPr id="2" name="Footer Placeholder 1"/>
          <p:cNvSpPr>
            <a:spLocks noGrp="1"/>
          </p:cNvSpPr>
          <p:nvPr>
            <p:ph type="ftr" sz="quarter" idx="10"/>
          </p:nvPr>
        </p:nvSpPr>
        <p:spPr/>
        <p:txBody>
          <a:bodyPr/>
          <a:lstStyle/>
          <a:p>
            <a:endParaRPr lang="en-GB" noProof="0"/>
          </a:p>
        </p:txBody>
      </p:sp>
      <p:sp>
        <p:nvSpPr>
          <p:cNvPr id="6" name="Slide Number Placeholder 5"/>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301507908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0" y="3"/>
            <a:ext cx="3311691" cy="6858001"/>
            <a:chOff x="0" y="0"/>
            <a:chExt cx="2483768" cy="5143501"/>
          </a:xfrm>
        </p:grpSpPr>
        <p:pic>
          <p:nvPicPr>
            <p:cNvPr id="23"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24" name="Rectangle 23"/>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sp>
          <p:nvSpPr>
            <p:cNvPr id="25" name="Rectangle 24"/>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p>
          </p:txBody>
        </p:sp>
      </p:grpSp>
      <p:sp>
        <p:nvSpPr>
          <p:cNvPr id="2" name="Title 1"/>
          <p:cNvSpPr>
            <a:spLocks noGrp="1"/>
          </p:cNvSpPr>
          <p:nvPr>
            <p:ph type="title"/>
          </p:nvPr>
        </p:nvSpPr>
        <p:spPr>
          <a:xfrm>
            <a:off x="1171875" y="273049"/>
            <a:ext cx="4011084" cy="1162051"/>
          </a:xfrm>
        </p:spPr>
        <p:txBody>
          <a:bodyPr anchor="b"/>
          <a:lstStyle>
            <a:lvl1pPr algn="l">
              <a:defRPr sz="2667" b="1"/>
            </a:lvl1pPr>
          </a:lstStyle>
          <a:p>
            <a:r>
              <a:rPr lang="en-GB" noProof="0" smtClean="0"/>
              <a:t>Click to edit Master title style</a:t>
            </a:r>
            <a:endParaRPr lang="en-GB" noProof="0"/>
          </a:p>
        </p:txBody>
      </p:sp>
      <p:sp>
        <p:nvSpPr>
          <p:cNvPr id="3" name="Content Placeholder 2"/>
          <p:cNvSpPr>
            <a:spLocks noGrp="1"/>
          </p:cNvSpPr>
          <p:nvPr>
            <p:ph idx="1"/>
          </p:nvPr>
        </p:nvSpPr>
        <p:spPr>
          <a:xfrm>
            <a:off x="5329005"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ext Placeholder 3"/>
          <p:cNvSpPr>
            <a:spLocks noGrp="1"/>
          </p:cNvSpPr>
          <p:nvPr>
            <p:ph type="body" sz="half" idx="2"/>
          </p:nvPr>
        </p:nvSpPr>
        <p:spPr>
          <a:xfrm>
            <a:off x="1171875" y="1435104"/>
            <a:ext cx="4011084" cy="46910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GB" noProof="0" smtClean="0"/>
              <a:t>Click to edit Master text styles</a:t>
            </a:r>
            <a:endParaRPr lang="en-GB" noProof="0"/>
          </a:p>
        </p:txBody>
      </p:sp>
      <p:cxnSp>
        <p:nvCxnSpPr>
          <p:cNvPr id="16" name="Straight Connector 15"/>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n-GB" sz="1467" b="1" noProof="0" smtClean="0">
                <a:solidFill>
                  <a:srgbClr val="B0BF27"/>
                </a:solidFill>
              </a:rPr>
              <a:t>Land Monitoring</a:t>
            </a:r>
            <a:endParaRPr lang="en-GB" sz="1467" b="1" noProof="0">
              <a:solidFill>
                <a:srgbClr val="B0BF27"/>
              </a:solidFill>
            </a:endParaRPr>
          </a:p>
        </p:txBody>
      </p:sp>
      <p:pic>
        <p:nvPicPr>
          <p:cNvPr id="18"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8" y="31142"/>
            <a:ext cx="1088561" cy="8801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Footer Placeholder 7"/>
          <p:cNvSpPr>
            <a:spLocks noGrp="1"/>
          </p:cNvSpPr>
          <p:nvPr>
            <p:ph type="ftr" sz="quarter" idx="10"/>
          </p:nvPr>
        </p:nvSpPr>
        <p:spPr/>
        <p:txBody>
          <a:bodyPr/>
          <a:lstStyle/>
          <a:p>
            <a:endParaRPr lang="en-GB" noProof="0"/>
          </a:p>
        </p:txBody>
      </p:sp>
      <p:sp>
        <p:nvSpPr>
          <p:cNvPr id="9" name="Slide Number Placeholder 8"/>
          <p:cNvSpPr>
            <a:spLocks noGrp="1"/>
          </p:cNvSpPr>
          <p:nvPr>
            <p:ph type="sldNum" sz="quarter" idx="11"/>
          </p:nvPr>
        </p:nvSpPr>
        <p:spPr/>
        <p:txBody>
          <a:bodyPr/>
          <a:lstStyle/>
          <a:p>
            <a:fld id="{58768E1A-8455-4611-8763-3FA1B747F6B6}" type="slidenum">
              <a:rPr lang="en-GB" noProof="0" smtClean="0"/>
              <a:pPr/>
              <a:t>‹#›</a:t>
            </a:fld>
            <a:endParaRPr lang="en-GB" noProof="0"/>
          </a:p>
        </p:txBody>
      </p:sp>
    </p:spTree>
    <p:extLst>
      <p:ext uri="{BB962C8B-B14F-4D97-AF65-F5344CB8AC3E}">
        <p14:creationId xmlns:p14="http://schemas.microsoft.com/office/powerpoint/2010/main" val="417546776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AutoShape 1206"/>
          <p:cNvSpPr>
            <a:spLocks noChangeAspect="1" noChangeArrowheads="1" noTextEdit="1"/>
          </p:cNvSpPr>
          <p:nvPr/>
        </p:nvSpPr>
        <p:spPr bwMode="auto">
          <a:xfrm>
            <a:off x="-1905000" y="4286253"/>
            <a:ext cx="1725083" cy="7429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21917" tIns="60959" rIns="121917" bIns="60959"/>
          <a:lstStyle/>
          <a:p>
            <a:endParaRPr lang="en-GB" sz="2400"/>
          </a:p>
        </p:txBody>
      </p:sp>
      <p:sp>
        <p:nvSpPr>
          <p:cNvPr id="2" name="Title 1"/>
          <p:cNvSpPr>
            <a:spLocks noGrp="1"/>
          </p:cNvSpPr>
          <p:nvPr>
            <p:ph type="title"/>
          </p:nvPr>
        </p:nvSpPr>
        <p:spPr>
          <a:xfrm>
            <a:off x="609600" y="274639"/>
            <a:ext cx="10972800" cy="1143000"/>
          </a:xfrm>
          <a:prstGeom prst="rect">
            <a:avLst/>
          </a:prstGeom>
        </p:spPr>
        <p:txBody>
          <a:bodyPr/>
          <a:lstStyle/>
          <a:p>
            <a:r>
              <a:rPr lang="en-US" dirty="0" smtClean="0"/>
              <a:t>Click to edit Master title style</a:t>
            </a:r>
            <a:endParaRPr lang="de-AT" dirty="0"/>
          </a:p>
        </p:txBody>
      </p:sp>
    </p:spTree>
    <p:extLst>
      <p:ext uri="{BB962C8B-B14F-4D97-AF65-F5344CB8AC3E}">
        <p14:creationId xmlns:p14="http://schemas.microsoft.com/office/powerpoint/2010/main" val="417590198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7385" y="1124744"/>
            <a:ext cx="5333479" cy="5256584"/>
          </a:xfrm>
          <a:prstGeom prst="rect">
            <a:avLst/>
          </a:prstGeom>
        </p:spPr>
        <p:txBody>
          <a:bodyPr/>
          <a:lstStyle>
            <a:lvl1pPr marL="239983" indent="-239983">
              <a:defRPr sz="3733">
                <a:latin typeface="+mj-lt"/>
              </a:defRPr>
            </a:lvl1pPr>
            <a:lvl2pPr marL="598973" indent="-359806">
              <a:defRPr sz="3200">
                <a:latin typeface="+mj-lt"/>
              </a:defRPr>
            </a:lvl2pPr>
            <a:lvl3pPr marL="836022" indent="-237049">
              <a:defRPr sz="2667">
                <a:latin typeface="+mj-lt"/>
              </a:defRPr>
            </a:lvl3pPr>
            <a:lvl4pPr marL="1070953" indent="-234933">
              <a:defRPr sz="2400">
                <a:latin typeface="+mj-lt"/>
              </a:defRPr>
            </a:lvl4pPr>
            <a:lvl5pPr>
              <a:defRPr sz="2400">
                <a:latin typeface="+mj-lt"/>
              </a:defRPr>
            </a:lvl5pPr>
            <a:lvl6pPr>
              <a:defRPr sz="2400"/>
            </a:lvl6pPr>
            <a:lvl7pPr>
              <a:defRPr sz="2400"/>
            </a:lvl7pPr>
            <a:lvl8pPr>
              <a:defRPr sz="2400"/>
            </a:lvl8pPr>
            <a:lvl9pPr>
              <a:defRPr sz="24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4" name="Inhaltsplatzhalter 3"/>
          <p:cNvSpPr>
            <a:spLocks noGrp="1"/>
          </p:cNvSpPr>
          <p:nvPr>
            <p:ph sz="half" idx="2"/>
          </p:nvPr>
        </p:nvSpPr>
        <p:spPr>
          <a:xfrm>
            <a:off x="6255160" y="1124744"/>
            <a:ext cx="5332800" cy="5256584"/>
          </a:xfrm>
          <a:prstGeom prst="rect">
            <a:avLst/>
          </a:prstGeom>
        </p:spPr>
        <p:txBody>
          <a:bodyPr/>
          <a:lstStyle>
            <a:lvl1pPr marL="234933" indent="-234933">
              <a:defRPr sz="3733">
                <a:latin typeface="+mj-lt"/>
              </a:defRPr>
            </a:lvl1pPr>
            <a:lvl2pPr marL="598973" indent="-364042">
              <a:defRPr sz="3200">
                <a:latin typeface="+mj-lt"/>
              </a:defRPr>
            </a:lvl2pPr>
            <a:lvl3pPr marL="836022" indent="-237049">
              <a:defRPr sz="2667">
                <a:latin typeface="+mj-lt"/>
              </a:defRPr>
            </a:lvl3pPr>
            <a:lvl4pPr marL="1070953" indent="-234933">
              <a:defRPr sz="2400">
                <a:latin typeface="+mj-lt"/>
              </a:defRPr>
            </a:lvl4pPr>
            <a:lvl5pPr>
              <a:defRPr sz="2400">
                <a:latin typeface="+mj-lt"/>
              </a:defRPr>
            </a:lvl5pPr>
            <a:lvl6pPr>
              <a:defRPr sz="2400"/>
            </a:lvl6pPr>
            <a:lvl7pPr>
              <a:defRPr sz="2400"/>
            </a:lvl7pPr>
            <a:lvl8pPr>
              <a:defRPr sz="2400"/>
            </a:lvl8pPr>
            <a:lvl9pPr>
              <a:defRPr sz="24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p:txBody>
      </p:sp>
      <p:sp>
        <p:nvSpPr>
          <p:cNvPr id="8" name="Titel 7"/>
          <p:cNvSpPr>
            <a:spLocks noGrp="1"/>
          </p:cNvSpPr>
          <p:nvPr>
            <p:ph type="title"/>
          </p:nvPr>
        </p:nvSpPr>
        <p:spPr/>
        <p:txBody>
          <a:bodyPr/>
          <a:lstStyle/>
          <a:p>
            <a:r>
              <a:rPr lang="de-DE" smtClean="0"/>
              <a:t>Titelmasterformat durch Klicken bearbeiten</a:t>
            </a:r>
            <a:endParaRPr lang="de-DE"/>
          </a:p>
        </p:txBody>
      </p:sp>
      <p:sp>
        <p:nvSpPr>
          <p:cNvPr id="5" name="Datumsplatzhalter 3"/>
          <p:cNvSpPr>
            <a:spLocks noGrp="1"/>
          </p:cNvSpPr>
          <p:nvPr>
            <p:ph type="dt" sz="half" idx="10"/>
          </p:nvPr>
        </p:nvSpPr>
        <p:spPr>
          <a:xfrm>
            <a:off x="425453" y="6486528"/>
            <a:ext cx="1775883" cy="365125"/>
          </a:xfrm>
          <a:prstGeom prst="rect">
            <a:avLst/>
          </a:prstGeom>
        </p:spPr>
        <p:txBody>
          <a:bodyPr lIns="91438" tIns="45719" rIns="91438" bIns="45719"/>
          <a:lstStyle>
            <a:lvl1pPr>
              <a:defRPr/>
            </a:lvl1pPr>
          </a:lstStyle>
          <a:p>
            <a:pPr>
              <a:defRPr/>
            </a:pPr>
            <a:fld id="{BC100291-766C-455C-B993-D8BA240BE101}" type="datetime1">
              <a:rPr lang="de-DE"/>
              <a:pPr>
                <a:defRPr/>
              </a:pPr>
              <a:t>03.06.2019</a:t>
            </a:fld>
            <a:endParaRPr lang="de-DE" dirty="0"/>
          </a:p>
        </p:txBody>
      </p:sp>
      <p:sp>
        <p:nvSpPr>
          <p:cNvPr id="6" name="Fußzeilenplatzhalter 4"/>
          <p:cNvSpPr>
            <a:spLocks noGrp="1"/>
          </p:cNvSpPr>
          <p:nvPr>
            <p:ph type="ftr" sz="quarter" idx="11"/>
          </p:nvPr>
        </p:nvSpPr>
        <p:spPr/>
        <p:txBody>
          <a:bodyPr/>
          <a:lstStyle>
            <a:lvl1pPr>
              <a:defRPr/>
            </a:lvl1pPr>
          </a:lstStyle>
          <a:p>
            <a:pPr>
              <a:defRPr/>
            </a:pPr>
            <a:r>
              <a:rPr lang="de-DE"/>
              <a:t>GAF AG</a:t>
            </a:r>
          </a:p>
        </p:txBody>
      </p:sp>
      <p:sp>
        <p:nvSpPr>
          <p:cNvPr id="7" name="Foliennummernplatzhalter 5"/>
          <p:cNvSpPr>
            <a:spLocks noGrp="1"/>
          </p:cNvSpPr>
          <p:nvPr>
            <p:ph type="sldNum" sz="quarter" idx="12"/>
          </p:nvPr>
        </p:nvSpPr>
        <p:spPr/>
        <p:txBody>
          <a:bodyPr/>
          <a:lstStyle>
            <a:lvl1pPr>
              <a:defRPr/>
            </a:lvl1pPr>
          </a:lstStyle>
          <a:p>
            <a:fld id="{C43CF27E-8444-4BA5-8B1A-DA08FB927419}" type="slidenum">
              <a:rPr lang="de-DE" altLang="en-US"/>
              <a:pPr/>
              <a:t>‹#›</a:t>
            </a:fld>
            <a:endParaRPr lang="de-DE" altLang="en-US"/>
          </a:p>
        </p:txBody>
      </p:sp>
    </p:spTree>
    <p:extLst>
      <p:ext uri="{BB962C8B-B14F-4D97-AF65-F5344CB8AC3E}">
        <p14:creationId xmlns:p14="http://schemas.microsoft.com/office/powerpoint/2010/main" val="67605914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2" y="36003"/>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09" indent="0">
              <a:buNone/>
              <a:defRPr/>
            </a:lvl2pPr>
            <a:lvl3pPr marL="1125416" indent="0">
              <a:buNone/>
              <a:defRPr/>
            </a:lvl3pPr>
            <a:lvl4pPr marL="1688122" indent="0">
              <a:buNone/>
              <a:defRPr/>
            </a:lvl4pPr>
            <a:lvl5pPr marL="2250832" indent="0">
              <a:buNone/>
              <a:defRPr/>
            </a:lvl5pPr>
          </a:lstStyle>
          <a:p>
            <a:pPr lvl="0"/>
            <a:r>
              <a:rPr lang="en-US" dirty="0" smtClean="0"/>
              <a:t>Slide title goes here</a:t>
            </a:r>
          </a:p>
        </p:txBody>
      </p:sp>
      <p:sp>
        <p:nvSpPr>
          <p:cNvPr id="3" name="Content Placeholder 2"/>
          <p:cNvSpPr>
            <a:spLocks noGrp="1"/>
          </p:cNvSpPr>
          <p:nvPr>
            <p:ph sz="quarter" idx="13"/>
          </p:nvPr>
        </p:nvSpPr>
        <p:spPr>
          <a:xfrm>
            <a:off x="468313" y="1431925"/>
            <a:ext cx="11245851"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4" hasCustomPrompt="1"/>
          </p:nvPr>
        </p:nvSpPr>
        <p:spPr>
          <a:xfrm>
            <a:off x="598488" y="6250567"/>
            <a:ext cx="3683000" cy="274637"/>
          </a:xfrm>
          <a:prstGeom prst="rect">
            <a:avLst/>
          </a:prstGeom>
        </p:spPr>
        <p:txBody>
          <a:bodyPr/>
          <a:lstStyle>
            <a:lvl1pPr marL="0" indent="0">
              <a:buNone/>
              <a:defRPr sz="1067">
                <a:solidFill>
                  <a:srgbClr val="008173"/>
                </a:solidFill>
                <a:latin typeface="Calibri" panose="020F0502020204030204" pitchFamily="34" charset="0"/>
                <a:cs typeface="Calibri" panose="020F0502020204030204" pitchFamily="34" charset="0"/>
              </a:defRPr>
            </a:lvl1pPr>
            <a:lvl2pPr>
              <a:defRPr sz="1067">
                <a:solidFill>
                  <a:srgbClr val="006654"/>
                </a:solidFill>
              </a:defRPr>
            </a:lvl2pPr>
            <a:lvl3pPr>
              <a:defRPr sz="1067">
                <a:solidFill>
                  <a:srgbClr val="006654"/>
                </a:solidFill>
              </a:defRPr>
            </a:lvl3pPr>
            <a:lvl4pPr>
              <a:defRPr sz="1067">
                <a:solidFill>
                  <a:srgbClr val="006654"/>
                </a:solidFill>
              </a:defRPr>
            </a:lvl4pPr>
            <a:lvl5pPr>
              <a:defRPr sz="1067">
                <a:solidFill>
                  <a:srgbClr val="006654"/>
                </a:solidFill>
              </a:defRPr>
            </a:lvl5pPr>
          </a:lstStyle>
          <a:p>
            <a:pPr lvl="0"/>
            <a:r>
              <a:rPr lang="en-US" dirty="0" smtClean="0"/>
              <a:t>Source reference for illustration</a:t>
            </a:r>
          </a:p>
        </p:txBody>
      </p:sp>
    </p:spTree>
    <p:extLst>
      <p:ext uri="{BB962C8B-B14F-4D97-AF65-F5344CB8AC3E}">
        <p14:creationId xmlns:p14="http://schemas.microsoft.com/office/powerpoint/2010/main" val="175151558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smtClean="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smtClean="0"/>
              <a:t>Source reference for illustration</a:t>
            </a:r>
          </a:p>
        </p:txBody>
      </p:sp>
    </p:spTree>
    <p:extLst>
      <p:ext uri="{BB962C8B-B14F-4D97-AF65-F5344CB8AC3E}">
        <p14:creationId xmlns:p14="http://schemas.microsoft.com/office/powerpoint/2010/main" val="16252388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885820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 name="Group 7"/>
          <p:cNvGrpSpPr/>
          <p:nvPr userDrawn="1"/>
        </p:nvGrpSpPr>
        <p:grpSpPr>
          <a:xfrm>
            <a:off x="0" y="2"/>
            <a:ext cx="3311691" cy="6858001"/>
            <a:chOff x="0" y="0"/>
            <a:chExt cx="2483768" cy="5143501"/>
          </a:xfrm>
        </p:grpSpPr>
        <p:pic>
          <p:nvPicPr>
            <p:cNvPr id="19"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Rectangle 19"/>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Rectangle 20"/>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6" name="Straight Connector 15"/>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userDrawn="1">
            <p:ph type="title" hasCustomPrompt="1"/>
          </p:nvPr>
        </p:nvSpPr>
        <p:spPr>
          <a:xfrm>
            <a:off x="1156940" y="340617"/>
            <a:ext cx="10425461" cy="353563"/>
          </a:xfrm>
          <a:solidFill>
            <a:srgbClr val="B0BF27"/>
          </a:solidFill>
        </p:spPr>
        <p:txBody>
          <a:bodyPr>
            <a:noAutofit/>
          </a:bodyPr>
          <a:lstStyle>
            <a:lvl1pPr algn="l">
              <a:defRPr sz="2400" b="0" spc="400" baseline="0">
                <a:solidFill>
                  <a:schemeClr val="bg1"/>
                </a:solidFill>
              </a:defRPr>
            </a:lvl1pPr>
          </a:lstStyle>
          <a:p>
            <a:r>
              <a:rPr lang="en-US" dirty="0" smtClean="0"/>
              <a:t>CLICK TO EDIT MASTER TITLE STYLE</a:t>
            </a:r>
            <a:endParaRPr lang="en-US" dirty="0"/>
          </a:p>
        </p:txBody>
      </p:sp>
      <p:sp>
        <p:nvSpPr>
          <p:cNvPr id="3" name="Content Placeholder 2"/>
          <p:cNvSpPr>
            <a:spLocks noGrp="1"/>
          </p:cNvSpPr>
          <p:nvPr userDrawn="1">
            <p:ph idx="1"/>
          </p:nvPr>
        </p:nvSpPr>
        <p:spPr>
          <a:xfrm>
            <a:off x="1849398" y="932725"/>
            <a:ext cx="9733004" cy="509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Box 21"/>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s-ES" sz="1467" b="1" dirty="0" err="1">
                <a:solidFill>
                  <a:srgbClr val="B0BF27"/>
                </a:solidFill>
              </a:rPr>
              <a:t>Land</a:t>
            </a:r>
            <a:r>
              <a:rPr lang="es-ES" sz="1467" b="1" dirty="0">
                <a:solidFill>
                  <a:srgbClr val="B0BF27"/>
                </a:solidFill>
              </a:rPr>
              <a:t> </a:t>
            </a:r>
            <a:r>
              <a:rPr lang="es-ES" sz="1467" b="1" dirty="0" err="1">
                <a:solidFill>
                  <a:srgbClr val="B0BF27"/>
                </a:solidFill>
              </a:rPr>
              <a:t>Monitoring</a:t>
            </a:r>
            <a:endParaRPr lang="en-US" sz="1467" b="1" dirty="0">
              <a:solidFill>
                <a:srgbClr val="B0BF27"/>
              </a:solidFill>
            </a:endParaRPr>
          </a:p>
        </p:txBody>
      </p:sp>
      <p:sp>
        <p:nvSpPr>
          <p:cNvPr id="9" name="Footer Placeholder 8"/>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58768E1A-8455-4611-8763-3FA1B747F6B6}" type="slidenum">
              <a:rPr lang="en-US" smtClean="0"/>
              <a:pPr/>
              <a:t>‹#›</a:t>
            </a:fld>
            <a:endParaRPr lang="en-US"/>
          </a:p>
        </p:txBody>
      </p:sp>
    </p:spTree>
    <p:extLst>
      <p:ext uri="{BB962C8B-B14F-4D97-AF65-F5344CB8AC3E}">
        <p14:creationId xmlns:p14="http://schemas.microsoft.com/office/powerpoint/2010/main" val="94903708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932725"/>
            <a:ext cx="10325101" cy="50974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7" name="Picture 3"/>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spc="933" baseline="0">
                <a:solidFill>
                  <a:schemeClr val="bg1"/>
                </a:solidFill>
              </a:defRPr>
            </a:lvl1pPr>
          </a:lstStyle>
          <a:p>
            <a:r>
              <a:rPr lang="en-US" dirty="0"/>
              <a:t>CLICK TO EDIT MASTER TITLE STYLE</a:t>
            </a:r>
          </a:p>
        </p:txBody>
      </p:sp>
      <p:sp>
        <p:nvSpPr>
          <p:cNvPr id="19" name="TextBox 18"/>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s-ES" sz="1467" b="1" dirty="0" err="1">
                <a:solidFill>
                  <a:srgbClr val="B0BF27"/>
                </a:solidFill>
              </a:rPr>
              <a:t>Land</a:t>
            </a:r>
            <a:r>
              <a:rPr lang="es-ES" sz="1467" b="1" dirty="0">
                <a:solidFill>
                  <a:srgbClr val="B0BF27"/>
                </a:solidFill>
              </a:rPr>
              <a:t> </a:t>
            </a:r>
            <a:r>
              <a:rPr lang="es-ES" sz="1467" b="1" dirty="0" err="1">
                <a:solidFill>
                  <a:srgbClr val="B0BF27"/>
                </a:solidFill>
              </a:rPr>
              <a:t>Monitoring</a:t>
            </a:r>
            <a:endParaRPr lang="en-US" sz="1467" b="1" dirty="0">
              <a:solidFill>
                <a:srgbClr val="B0BF27"/>
              </a:solidFill>
            </a:endParaRPr>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58768E1A-8455-4611-8763-3FA1B747F6B6}" type="slidenum">
              <a:rPr lang="en-US" smtClean="0"/>
              <a:pPr/>
              <a:t>‹#›</a:t>
            </a:fld>
            <a:endParaRPr lang="en-US"/>
          </a:p>
        </p:txBody>
      </p:sp>
    </p:spTree>
    <p:extLst>
      <p:ext uri="{BB962C8B-B14F-4D97-AF65-F5344CB8AC3E}">
        <p14:creationId xmlns:p14="http://schemas.microsoft.com/office/powerpoint/2010/main" val="293076829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B0BF2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2400">
              <a:solidFill>
                <a:schemeClr val="bg1">
                  <a:lumMod val="95000"/>
                </a:schemeClr>
              </a:solidFill>
            </a:endParaRPr>
          </a:p>
        </p:txBody>
      </p:sp>
      <p:sp>
        <p:nvSpPr>
          <p:cNvPr id="13" name="Subtitle 2"/>
          <p:cNvSpPr>
            <a:spLocks noGrp="1"/>
          </p:cNvSpPr>
          <p:nvPr>
            <p:ph type="subTitle" idx="13"/>
          </p:nvPr>
        </p:nvSpPr>
        <p:spPr>
          <a:xfrm>
            <a:off x="3514708" y="4197085"/>
            <a:ext cx="6240693" cy="1536171"/>
          </a:xfrm>
        </p:spPr>
        <p:txBody>
          <a:bodyPr>
            <a:normAutofit/>
          </a:bodyPr>
          <a:lstStyle>
            <a:lvl1pPr marL="0" indent="0" algn="l">
              <a:buNone/>
              <a:defRPr sz="2400">
                <a:solidFill>
                  <a:schemeClr val="bg1"/>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pic>
        <p:nvPicPr>
          <p:cNvPr id="7170" name="Picture 2" descr="S:\F15015_Copernicus\3_Work\330_Work-in-process\SC4_BackgroundMat\PPT\item Copernicus\Icon-01.png"/>
          <p:cNvPicPr>
            <a:picLocks noChangeAspect="1" noChangeArrowheads="1"/>
          </p:cNvPicPr>
          <p:nvPr userDrawn="1"/>
        </p:nvPicPr>
        <p:blipFill rotWithShape="1">
          <a:blip r:embed="rId2" cstate="screen">
            <a:biLevel thresh="50000"/>
            <a:extLst>
              <a:ext uri="{28A0092B-C50C-407E-A947-70E740481C1C}">
                <a14:useLocalDpi xmlns:a14="http://schemas.microsoft.com/office/drawing/2010/main"/>
              </a:ext>
            </a:extLst>
          </a:blip>
          <a:srcRect/>
          <a:stretch/>
        </p:blipFill>
        <p:spPr bwMode="auto">
          <a:xfrm>
            <a:off x="719405" y="1960564"/>
            <a:ext cx="3213215" cy="3367563"/>
          </a:xfrm>
          <a:prstGeom prst="rect">
            <a:avLst/>
          </a:prstGeom>
          <a:noFill/>
          <a:extLst>
            <a:ext uri="{909E8E84-426E-40dd-AFC4-6F175D3DCCD1}">
              <a14:hiddenFill xmlns="" xmlns:a14="http://schemas.microsoft.com/office/drawing/2010/main">
                <a:solidFill>
                  <a:srgbClr val="FFFFFF"/>
                </a:solidFill>
              </a14:hiddenFill>
            </a:ext>
          </a:extLst>
        </p:spPr>
      </p:pic>
      <p:pic>
        <p:nvPicPr>
          <p:cNvPr id="5122"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b="529"/>
          <a:stretch/>
        </p:blipFill>
        <p:spPr bwMode="auto">
          <a:xfrm>
            <a:off x="9681141" y="0"/>
            <a:ext cx="2510859"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2" descr="S:\F15015_Copernicus\3_Work\330_Work-in-process\SC4_BackgroundMat\PPT\item Copernicus\logo-ce-horizontal-en-negatif.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898992" y="6200013"/>
            <a:ext cx="1527441" cy="400591"/>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61012" y="6240800"/>
            <a:ext cx="1025637" cy="3740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userDrawn="1"/>
        </p:nvSpPr>
        <p:spPr>
          <a:xfrm>
            <a:off x="776949" y="4485119"/>
            <a:ext cx="2918784" cy="348876"/>
          </a:xfrm>
          <a:prstGeom prst="rect">
            <a:avLst/>
          </a:prstGeom>
          <a:noFill/>
        </p:spPr>
        <p:txBody>
          <a:bodyPr wrap="square" lIns="121917" tIns="60959" rIns="121917" bIns="60959" rtlCol="0">
            <a:spAutoFit/>
          </a:bodyPr>
          <a:lstStyle/>
          <a:p>
            <a:pPr algn="ctr"/>
            <a:r>
              <a:rPr lang="es-ES" sz="1467" b="0" dirty="0" err="1">
                <a:solidFill>
                  <a:schemeClr val="bg1"/>
                </a:solidFill>
              </a:rPr>
              <a:t>Land</a:t>
            </a:r>
            <a:r>
              <a:rPr lang="es-ES" sz="1467" b="0" dirty="0">
                <a:solidFill>
                  <a:schemeClr val="bg1"/>
                </a:solidFill>
              </a:rPr>
              <a:t> </a:t>
            </a:r>
            <a:r>
              <a:rPr lang="es-ES" sz="1467" b="0" dirty="0" err="1">
                <a:solidFill>
                  <a:schemeClr val="bg1"/>
                </a:solidFill>
              </a:rPr>
              <a:t>Monitoring</a:t>
            </a:r>
            <a:endParaRPr lang="en-US" sz="1467" b="0" dirty="0">
              <a:solidFill>
                <a:schemeClr val="bg1"/>
              </a:solidFill>
            </a:endParaRPr>
          </a:p>
        </p:txBody>
      </p:sp>
      <p:sp>
        <p:nvSpPr>
          <p:cNvPr id="14" name="Title 1"/>
          <p:cNvSpPr>
            <a:spLocks noGrp="1"/>
          </p:cNvSpPr>
          <p:nvPr>
            <p:ph type="title" hasCustomPrompt="1"/>
          </p:nvPr>
        </p:nvSpPr>
        <p:spPr>
          <a:xfrm>
            <a:off x="3517684" y="3429001"/>
            <a:ext cx="6237717" cy="747515"/>
          </a:xfrm>
        </p:spPr>
        <p:txBody>
          <a:bodyPr vert="horz" lIns="91438" tIns="45719" rIns="91438" bIns="45719" rtlCol="0" anchor="ctr">
            <a:noAutofit/>
          </a:bodyPr>
          <a:lstStyle>
            <a:lvl1pPr>
              <a:defRPr lang="en-GB" sz="3733" b="0" spc="800" dirty="0">
                <a:solidFill>
                  <a:schemeClr val="bg1"/>
                </a:solidFill>
              </a:defRPr>
            </a:lvl1pPr>
          </a:lstStyle>
          <a:p>
            <a:pPr marL="0" lvl="0" algn="l"/>
            <a:r>
              <a:rPr lang="en-US" dirty="0"/>
              <a:t>Title</a:t>
            </a:r>
            <a:endParaRPr lang="en-GB" dirty="0"/>
          </a:p>
        </p:txBody>
      </p:sp>
      <p:sp>
        <p:nvSpPr>
          <p:cNvPr id="18" name="Rectangle 17"/>
          <p:cNvSpPr/>
          <p:nvPr userDrawn="1"/>
        </p:nvSpPr>
        <p:spPr>
          <a:xfrm>
            <a:off x="9569317" y="0"/>
            <a:ext cx="2304256" cy="6858000"/>
          </a:xfrm>
          <a:prstGeom prst="rect">
            <a:avLst/>
          </a:prstGeom>
          <a:gradFill flip="none" rotWithShape="1">
            <a:gsLst>
              <a:gs pos="4000">
                <a:srgbClr val="B0BF27"/>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2400"/>
          </a:p>
        </p:txBody>
      </p:sp>
    </p:spTree>
    <p:extLst>
      <p:ext uri="{BB962C8B-B14F-4D97-AF65-F5344CB8AC3E}">
        <p14:creationId xmlns:p14="http://schemas.microsoft.com/office/powerpoint/2010/main" val="1979513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5" name="Group 14"/>
          <p:cNvGrpSpPr/>
          <p:nvPr userDrawn="1"/>
        </p:nvGrpSpPr>
        <p:grpSpPr>
          <a:xfrm>
            <a:off x="0" y="2"/>
            <a:ext cx="3311691" cy="6858001"/>
            <a:chOff x="0" y="0"/>
            <a:chExt cx="2483768" cy="5143501"/>
          </a:xfrm>
        </p:grpSpPr>
        <p:pic>
          <p:nvPicPr>
            <p:cNvPr id="16"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Rectangle 17"/>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 name="Content Placeholder 3"/>
          <p:cNvSpPr>
            <a:spLocks noGrp="1"/>
          </p:cNvSpPr>
          <p:nvPr>
            <p:ph sz="half" idx="2"/>
          </p:nvPr>
        </p:nvSpPr>
        <p:spPr>
          <a:xfrm>
            <a:off x="6375829" y="932724"/>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5" name="Straight Connector 24"/>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27"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spc="933" baseline="0">
                <a:solidFill>
                  <a:schemeClr val="bg1"/>
                </a:solidFill>
              </a:defRPr>
            </a:lvl1pPr>
          </a:lstStyle>
          <a:p>
            <a:r>
              <a:rPr lang="en-US" dirty="0"/>
              <a:t>CLICK TO EDIT MASTER TITLE STYLE</a:t>
            </a:r>
          </a:p>
        </p:txBody>
      </p:sp>
      <p:sp>
        <p:nvSpPr>
          <p:cNvPr id="29" name="TextBox 28"/>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s-ES" sz="1467" b="1" dirty="0" err="1">
                <a:solidFill>
                  <a:srgbClr val="B0BF27"/>
                </a:solidFill>
              </a:rPr>
              <a:t>Land</a:t>
            </a:r>
            <a:r>
              <a:rPr lang="es-ES" sz="1467" b="1" dirty="0">
                <a:solidFill>
                  <a:srgbClr val="B0BF27"/>
                </a:solidFill>
              </a:rPr>
              <a:t> </a:t>
            </a:r>
            <a:r>
              <a:rPr lang="es-ES" sz="1467" b="1" dirty="0" err="1">
                <a:solidFill>
                  <a:srgbClr val="B0BF27"/>
                </a:solidFill>
              </a:rPr>
              <a:t>Monitoring</a:t>
            </a:r>
            <a:endParaRPr lang="en-US" sz="1467" b="1" dirty="0">
              <a:solidFill>
                <a:srgbClr val="B0BF27"/>
              </a:solidFill>
            </a:endParaRPr>
          </a:p>
        </p:txBody>
      </p:sp>
      <p:sp>
        <p:nvSpPr>
          <p:cNvPr id="3" name="Content Placeholder 2"/>
          <p:cNvSpPr>
            <a:spLocks noGrp="1"/>
          </p:cNvSpPr>
          <p:nvPr>
            <p:ph sz="half" idx="1"/>
          </p:nvPr>
        </p:nvSpPr>
        <p:spPr>
          <a:xfrm>
            <a:off x="787829" y="932724"/>
            <a:ext cx="5384800" cy="508856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1"/>
          <p:cNvSpPr>
            <a:spLocks noGrp="1"/>
          </p:cNvSpPr>
          <p:nvPr>
            <p:ph type="ftr" sz="quarter" idx="10"/>
          </p:nvPr>
        </p:nvSpPr>
        <p:spPr/>
        <p:txBody>
          <a:bodyPr/>
          <a:lstStyle/>
          <a:p>
            <a:endParaRPr lang="en-US" dirty="0"/>
          </a:p>
        </p:txBody>
      </p:sp>
      <p:sp>
        <p:nvSpPr>
          <p:cNvPr id="8" name="Slide Number Placeholder 7"/>
          <p:cNvSpPr>
            <a:spLocks noGrp="1"/>
          </p:cNvSpPr>
          <p:nvPr>
            <p:ph type="sldNum" sz="quarter" idx="11"/>
          </p:nvPr>
        </p:nvSpPr>
        <p:spPr/>
        <p:txBody>
          <a:bodyPr/>
          <a:lstStyle/>
          <a:p>
            <a:fld id="{58768E1A-8455-4611-8763-3FA1B747F6B6}" type="slidenum">
              <a:rPr lang="en-US" smtClean="0"/>
              <a:pPr/>
              <a:t>‹#›</a:t>
            </a:fld>
            <a:endParaRPr lang="en-US"/>
          </a:p>
        </p:txBody>
      </p:sp>
    </p:spTree>
    <p:extLst>
      <p:ext uri="{BB962C8B-B14F-4D97-AF65-F5344CB8AC3E}">
        <p14:creationId xmlns:p14="http://schemas.microsoft.com/office/powerpoint/2010/main" val="233509996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13" name="Group 12"/>
          <p:cNvGrpSpPr/>
          <p:nvPr userDrawn="1"/>
        </p:nvGrpSpPr>
        <p:grpSpPr>
          <a:xfrm>
            <a:off x="0" y="2"/>
            <a:ext cx="3311691" cy="6858001"/>
            <a:chOff x="0" y="0"/>
            <a:chExt cx="2483768" cy="5143501"/>
          </a:xfrm>
        </p:grpSpPr>
        <p:pic>
          <p:nvPicPr>
            <p:cNvPr id="15"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17" name="Rectangle 16"/>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Rectangle 18"/>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Text Placeholder 2"/>
          <p:cNvSpPr>
            <a:spLocks noGrp="1"/>
          </p:cNvSpPr>
          <p:nvPr>
            <p:ph type="body" idx="1"/>
          </p:nvPr>
        </p:nvSpPr>
        <p:spPr>
          <a:xfrm>
            <a:off x="1200207" y="8367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1199456" y="1604797"/>
            <a:ext cx="5386917"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83976" y="8367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783226" y="1604797"/>
            <a:ext cx="5389033" cy="4521365"/>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spc="933" baseline="0">
                <a:solidFill>
                  <a:schemeClr val="bg1"/>
                </a:solidFill>
              </a:defRPr>
            </a:lvl1pPr>
          </a:lstStyle>
          <a:p>
            <a:r>
              <a:rPr lang="en-US" dirty="0"/>
              <a:t>CLICK TO EDIT MASTER TITLE STYLE</a:t>
            </a:r>
          </a:p>
        </p:txBody>
      </p:sp>
      <p:sp>
        <p:nvSpPr>
          <p:cNvPr id="21" name="TextBox 20"/>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s-ES" sz="1467" b="1" dirty="0" err="1">
                <a:solidFill>
                  <a:srgbClr val="B0BF27"/>
                </a:solidFill>
              </a:rPr>
              <a:t>Land</a:t>
            </a:r>
            <a:r>
              <a:rPr lang="es-ES" sz="1467" b="1" dirty="0">
                <a:solidFill>
                  <a:srgbClr val="B0BF27"/>
                </a:solidFill>
              </a:rPr>
              <a:t> </a:t>
            </a:r>
            <a:r>
              <a:rPr lang="es-ES" sz="1467" b="1" dirty="0" err="1">
                <a:solidFill>
                  <a:srgbClr val="B0BF27"/>
                </a:solidFill>
              </a:rPr>
              <a:t>Monitoring</a:t>
            </a:r>
            <a:endParaRPr lang="en-US" sz="1467" b="1" dirty="0">
              <a:solidFill>
                <a:srgbClr val="B0BF27"/>
              </a:solidFill>
            </a:endParaRPr>
          </a:p>
        </p:txBody>
      </p:sp>
      <p:sp>
        <p:nvSpPr>
          <p:cNvPr id="2" name="Footer Placeholder 1"/>
          <p:cNvSpPr>
            <a:spLocks noGrp="1"/>
          </p:cNvSpPr>
          <p:nvPr>
            <p:ph type="ftr" sz="quarter" idx="10"/>
          </p:nvPr>
        </p:nvSpPr>
        <p:spPr/>
        <p:txBody>
          <a:bodyPr/>
          <a:lstStyle/>
          <a:p>
            <a:endParaRPr lang="en-US" dirty="0"/>
          </a:p>
        </p:txBody>
      </p:sp>
      <p:sp>
        <p:nvSpPr>
          <p:cNvPr id="10" name="Slide Number Placeholder 9"/>
          <p:cNvSpPr>
            <a:spLocks noGrp="1"/>
          </p:cNvSpPr>
          <p:nvPr>
            <p:ph type="sldNum" sz="quarter" idx="11"/>
          </p:nvPr>
        </p:nvSpPr>
        <p:spPr/>
        <p:txBody>
          <a:bodyPr/>
          <a:lstStyle/>
          <a:p>
            <a:fld id="{58768E1A-8455-4611-8763-3FA1B747F6B6}" type="slidenum">
              <a:rPr lang="en-US" smtClean="0"/>
              <a:pPr/>
              <a:t>‹#›</a:t>
            </a:fld>
            <a:endParaRPr lang="en-US"/>
          </a:p>
        </p:txBody>
      </p:sp>
    </p:spTree>
    <p:extLst>
      <p:ext uri="{BB962C8B-B14F-4D97-AF65-F5344CB8AC3E}">
        <p14:creationId xmlns:p14="http://schemas.microsoft.com/office/powerpoint/2010/main" val="2339671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1" name="Group 20"/>
          <p:cNvGrpSpPr/>
          <p:nvPr userDrawn="1"/>
        </p:nvGrpSpPr>
        <p:grpSpPr>
          <a:xfrm>
            <a:off x="0" y="2"/>
            <a:ext cx="3311691" cy="6858001"/>
            <a:chOff x="0" y="0"/>
            <a:chExt cx="2483768" cy="5143501"/>
          </a:xfrm>
        </p:grpSpPr>
        <p:pic>
          <p:nvPicPr>
            <p:cNvPr id="22"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Rectangle 22"/>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4" name="Straight Connector 13"/>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itle 1"/>
          <p:cNvSpPr>
            <a:spLocks noGrp="1"/>
          </p:cNvSpPr>
          <p:nvPr>
            <p:ph type="title" hasCustomPrompt="1"/>
          </p:nvPr>
        </p:nvSpPr>
        <p:spPr>
          <a:xfrm>
            <a:off x="1156940" y="340617"/>
            <a:ext cx="10425461" cy="353563"/>
          </a:xfrm>
          <a:solidFill>
            <a:srgbClr val="B0BF27"/>
          </a:solidFill>
        </p:spPr>
        <p:txBody>
          <a:bodyPr>
            <a:noAutofit/>
          </a:bodyPr>
          <a:lstStyle>
            <a:lvl1pPr algn="l">
              <a:defRPr sz="2400" b="0" spc="933" baseline="0">
                <a:solidFill>
                  <a:schemeClr val="bg1"/>
                </a:solidFill>
              </a:defRPr>
            </a:lvl1pPr>
          </a:lstStyle>
          <a:p>
            <a:r>
              <a:rPr lang="en-US" dirty="0"/>
              <a:t>CLICK TO EDIT MASTER TITLE STYLE</a:t>
            </a:r>
          </a:p>
        </p:txBody>
      </p:sp>
      <p:sp>
        <p:nvSpPr>
          <p:cNvPr id="18" name="TextBox 17"/>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s-ES" sz="1467" b="1" dirty="0" err="1">
                <a:solidFill>
                  <a:srgbClr val="B0BF27"/>
                </a:solidFill>
              </a:rPr>
              <a:t>Land</a:t>
            </a:r>
            <a:r>
              <a:rPr lang="es-ES" sz="1467" b="1" dirty="0">
                <a:solidFill>
                  <a:srgbClr val="B0BF27"/>
                </a:solidFill>
              </a:rPr>
              <a:t> </a:t>
            </a:r>
            <a:r>
              <a:rPr lang="es-ES" sz="1467" b="1" dirty="0" err="1">
                <a:solidFill>
                  <a:srgbClr val="B0BF27"/>
                </a:solidFill>
              </a:rPr>
              <a:t>Monitoring</a:t>
            </a:r>
            <a:endParaRPr lang="en-US" sz="1467" b="1" dirty="0">
              <a:solidFill>
                <a:srgbClr val="B0BF27"/>
              </a:solidFill>
            </a:endParaRPr>
          </a:p>
        </p:txBody>
      </p:sp>
      <p:sp>
        <p:nvSpPr>
          <p:cNvPr id="2" name="Footer Placeholder 1"/>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58768E1A-8455-4611-8763-3FA1B747F6B6}" type="slidenum">
              <a:rPr lang="en-US" smtClean="0"/>
              <a:pPr/>
              <a:t>‹#›</a:t>
            </a:fld>
            <a:endParaRPr lang="en-US"/>
          </a:p>
        </p:txBody>
      </p:sp>
    </p:spTree>
    <p:extLst>
      <p:ext uri="{BB962C8B-B14F-4D97-AF65-F5344CB8AC3E}">
        <p14:creationId xmlns:p14="http://schemas.microsoft.com/office/powerpoint/2010/main" val="271779192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22" name="Group 21"/>
          <p:cNvGrpSpPr/>
          <p:nvPr userDrawn="1"/>
        </p:nvGrpSpPr>
        <p:grpSpPr>
          <a:xfrm>
            <a:off x="0" y="2"/>
            <a:ext cx="3311691" cy="6858001"/>
            <a:chOff x="0" y="0"/>
            <a:chExt cx="2483768" cy="5143501"/>
          </a:xfrm>
        </p:grpSpPr>
        <p:pic>
          <p:nvPicPr>
            <p:cNvPr id="23" name="Picture 2" descr="S:\F15015_Copernicus\3_Work\330_Work-in-process\SC4_BackgroundMat\Visual_ID\Photos\Land_ThinkstockPhotos-544457560.jpg"/>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1" b="-13"/>
            <a:stretch/>
          </p:blipFill>
          <p:spPr bwMode="auto">
            <a:xfrm>
              <a:off x="0" y="0"/>
              <a:ext cx="2438187" cy="5143500"/>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Rectangle 23"/>
            <p:cNvSpPr/>
            <p:nvPr userDrawn="1"/>
          </p:nvSpPr>
          <p:spPr>
            <a:xfrm>
              <a:off x="0" y="1"/>
              <a:ext cx="2483768" cy="5143500"/>
            </a:xfrm>
            <a:prstGeom prst="rect">
              <a:avLst/>
            </a:prstGeom>
            <a:gradFill>
              <a:gsLst>
                <a:gs pos="0">
                  <a:schemeClr val="accent1">
                    <a:tint val="66000"/>
                    <a:satMod val="160000"/>
                    <a:alpha val="0"/>
                  </a:schemeClr>
                </a:gs>
                <a:gs pos="78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Rectangle 24"/>
            <p:cNvSpPr/>
            <p:nvPr userDrawn="1"/>
          </p:nvSpPr>
          <p:spPr>
            <a:xfrm>
              <a:off x="0" y="1"/>
              <a:ext cx="2452969" cy="51435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 name="Title 1"/>
          <p:cNvSpPr>
            <a:spLocks noGrp="1"/>
          </p:cNvSpPr>
          <p:nvPr>
            <p:ph type="title"/>
          </p:nvPr>
        </p:nvSpPr>
        <p:spPr>
          <a:xfrm>
            <a:off x="1171875"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5329005"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71875"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dirty="0"/>
              <a:t>Click to edit Master text styles</a:t>
            </a:r>
          </a:p>
        </p:txBody>
      </p:sp>
      <p:cxnSp>
        <p:nvCxnSpPr>
          <p:cNvPr id="16" name="Straight Connector 15"/>
          <p:cNvCxnSpPr/>
          <p:nvPr userDrawn="1"/>
        </p:nvCxnSpPr>
        <p:spPr>
          <a:xfrm>
            <a:off x="575105" y="1416025"/>
            <a:ext cx="0" cy="5184576"/>
          </a:xfrm>
          <a:prstGeom prst="line">
            <a:avLst/>
          </a:prstGeom>
          <a:ln w="31750">
            <a:solidFill>
              <a:srgbClr val="B0BF27">
                <a:alpha val="81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48683" y="819780"/>
            <a:ext cx="1305685" cy="574642"/>
          </a:xfrm>
          <a:prstGeom prst="rect">
            <a:avLst/>
          </a:prstGeom>
          <a:noFill/>
        </p:spPr>
        <p:txBody>
          <a:bodyPr wrap="square" lIns="121917" tIns="60959" rIns="121917" bIns="60959" rtlCol="0">
            <a:spAutoFit/>
          </a:bodyPr>
          <a:lstStyle/>
          <a:p>
            <a:pPr algn="ctr"/>
            <a:r>
              <a:rPr lang="es-ES" sz="1467" b="1" dirty="0" err="1">
                <a:solidFill>
                  <a:srgbClr val="B0BF27"/>
                </a:solidFill>
              </a:rPr>
              <a:t>Land</a:t>
            </a:r>
            <a:r>
              <a:rPr lang="es-ES" sz="1467" b="1" dirty="0">
                <a:solidFill>
                  <a:srgbClr val="B0BF27"/>
                </a:solidFill>
              </a:rPr>
              <a:t> </a:t>
            </a:r>
            <a:r>
              <a:rPr lang="es-ES" sz="1467" b="1" dirty="0" err="1">
                <a:solidFill>
                  <a:srgbClr val="B0BF27"/>
                </a:solidFill>
              </a:rPr>
              <a:t>Monitoring</a:t>
            </a:r>
            <a:endParaRPr lang="en-US" sz="1467" b="1" dirty="0">
              <a:solidFill>
                <a:srgbClr val="B0BF27"/>
              </a:solidFill>
            </a:endParaRPr>
          </a:p>
        </p:txBody>
      </p:sp>
      <p:pic>
        <p:nvPicPr>
          <p:cNvPr id="18" name="Picture 3"/>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72366" y="31141"/>
            <a:ext cx="1088561" cy="8801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58768E1A-8455-4611-8763-3FA1B747F6B6}" type="slidenum">
              <a:rPr lang="en-US" smtClean="0"/>
              <a:pPr/>
              <a:t>‹#›</a:t>
            </a:fld>
            <a:endParaRPr lang="en-US"/>
          </a:p>
        </p:txBody>
      </p:sp>
    </p:spTree>
    <p:extLst>
      <p:ext uri="{BB962C8B-B14F-4D97-AF65-F5344CB8AC3E}">
        <p14:creationId xmlns:p14="http://schemas.microsoft.com/office/powerpoint/2010/main" val="22832617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664634" y="481613"/>
            <a:ext cx="10075084" cy="1116107"/>
          </a:xfrm>
          <a:prstGeom prst="rect">
            <a:avLst/>
          </a:prstGeom>
          <a:solidFill>
            <a:schemeClr val="accent4"/>
          </a:solidFill>
        </p:spPr>
        <p:txBody>
          <a:bodyPr/>
          <a:lstStyle>
            <a:lvl1pPr>
              <a:defRPr>
                <a:solidFill>
                  <a:schemeClr val="bg1"/>
                </a:solidFill>
              </a:defRPr>
            </a:lvl1pPr>
          </a:lstStyle>
          <a:p>
            <a:r>
              <a:rPr lang="nl-BE" smtClean="0"/>
              <a:t>Titelstijl van model bewerken</a:t>
            </a:r>
            <a:endParaRPr dirty="0"/>
          </a:p>
        </p:txBody>
      </p:sp>
      <p:sp>
        <p:nvSpPr>
          <p:cNvPr id="3" name="Content Placeholder 2"/>
          <p:cNvSpPr>
            <a:spLocks noGrp="1"/>
          </p:cNvSpPr>
          <p:nvPr>
            <p:ph idx="1"/>
          </p:nvPr>
        </p:nvSpPr>
        <p:spPr>
          <a:xfrm>
            <a:off x="609600" y="1600201"/>
            <a:ext cx="10972800" cy="4525963"/>
          </a:xfrm>
          <a:prstGeom prst="rect">
            <a:avLst/>
          </a:prstGeom>
        </p:spPr>
        <p:txBody>
          <a:bodyPr/>
          <a:lstStyle>
            <a:lvl5pPr>
              <a:defRPr/>
            </a:lvl5pPr>
          </a:lstStyle>
          <a:p>
            <a:pPr lvl="0"/>
            <a:r>
              <a:rPr lang="nl-BE" smtClean="0"/>
              <a:t>Klik om de tekststijl van het model te bewerken</a:t>
            </a:r>
          </a:p>
          <a:p>
            <a:pPr lvl="1"/>
            <a:r>
              <a:rPr lang="nl-BE" smtClean="0"/>
              <a:t>Tweede niveau</a:t>
            </a:r>
          </a:p>
          <a:p>
            <a:pPr lvl="2"/>
            <a:r>
              <a:rPr lang="nl-BE" smtClean="0"/>
              <a:t>Derde niveau</a:t>
            </a:r>
          </a:p>
          <a:p>
            <a:pPr lvl="3"/>
            <a:r>
              <a:rPr lang="nl-BE" smtClean="0"/>
              <a:t>Vierde niveau</a:t>
            </a:r>
          </a:p>
          <a:p>
            <a:pPr lvl="4"/>
            <a:r>
              <a:rPr lang="nl-BE" smtClean="0"/>
              <a:t>Vijfde niveau</a:t>
            </a:r>
            <a:endParaRPr dirty="0"/>
          </a:p>
        </p:txBody>
      </p:sp>
      <p:sp>
        <p:nvSpPr>
          <p:cNvPr id="8" name="Date Placeholder 3"/>
          <p:cNvSpPr>
            <a:spLocks noGrp="1"/>
          </p:cNvSpPr>
          <p:nvPr>
            <p:ph type="dt" sz="half" idx="10"/>
          </p:nvPr>
        </p:nvSpPr>
        <p:spPr>
          <a:xfrm>
            <a:off x="609600" y="6356352"/>
            <a:ext cx="2844800" cy="365125"/>
          </a:xfrm>
          <a:prstGeom prst="rect">
            <a:avLst/>
          </a:prstGeom>
        </p:spPr>
        <p:txBody>
          <a:bodyPr lIns="68580" tIns="34290" rIns="68580" bIns="34290"/>
          <a:lstStyle>
            <a:lvl1pPr>
              <a:defRPr smtClean="0"/>
            </a:lvl1pPr>
          </a:lstStyle>
          <a:p>
            <a:pPr>
              <a:defRPr/>
            </a:pPr>
            <a:fld id="{89BBEF68-CE31-46C8-903F-63D70B05BD15}" type="datetimeFigureOut">
              <a:rPr lang="en-US"/>
              <a:pPr>
                <a:defRPr/>
              </a:pPr>
              <a:t>6/3/2019</a:t>
            </a:fld>
            <a:endParaRPr lang="en-US"/>
          </a:p>
        </p:txBody>
      </p:sp>
      <p:sp>
        <p:nvSpPr>
          <p:cNvPr id="9" name="Footer Placeholder 4"/>
          <p:cNvSpPr>
            <a:spLocks noGrp="1"/>
          </p:cNvSpPr>
          <p:nvPr>
            <p:ph type="ftr" sz="quarter" idx="11"/>
          </p:nvPr>
        </p:nvSpPr>
        <p:spPr>
          <a:xfrm>
            <a:off x="4165600" y="6356352"/>
            <a:ext cx="3860800" cy="365125"/>
          </a:xfrm>
          <a:prstGeom prst="rect">
            <a:avLst/>
          </a:prstGeo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8737600" y="6356352"/>
            <a:ext cx="2844800" cy="365125"/>
          </a:xfrm>
          <a:prstGeom prst="rect">
            <a:avLst/>
          </a:prstGeom>
        </p:spPr>
        <p:txBody>
          <a:bodyPr/>
          <a:lstStyle>
            <a:lvl1pPr>
              <a:defRPr smtClean="0"/>
            </a:lvl1pPr>
          </a:lstStyle>
          <a:p>
            <a:pPr>
              <a:defRPr/>
            </a:pPr>
            <a:fld id="{75B6336C-BFE6-4094-83EB-3982BF40DFE1}" type="slidenum">
              <a:rPr lang="en-US"/>
              <a:pPr>
                <a:defRPr/>
              </a:pPr>
              <a:t>‹#›</a:t>
            </a:fld>
            <a:endParaRPr lang="en-US"/>
          </a:p>
        </p:txBody>
      </p:sp>
    </p:spTree>
    <p:extLst>
      <p:ext uri="{BB962C8B-B14F-4D97-AF65-F5344CB8AC3E}">
        <p14:creationId xmlns:p14="http://schemas.microsoft.com/office/powerpoint/2010/main" val="1730662899"/>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2"/>
            <a:ext cx="11418277"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a:t>Slide title goes here</a:t>
            </a:r>
          </a:p>
        </p:txBody>
      </p:sp>
      <p:sp>
        <p:nvSpPr>
          <p:cNvPr id="6" name="Content Placeholder 5"/>
          <p:cNvSpPr>
            <a:spLocks noGrp="1"/>
          </p:cNvSpPr>
          <p:nvPr>
            <p:ph sz="quarter" idx="11"/>
          </p:nvPr>
        </p:nvSpPr>
        <p:spPr>
          <a:xfrm>
            <a:off x="449385" y="1147766"/>
            <a:ext cx="11418277"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448735" y="6184901"/>
            <a:ext cx="4017433"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32" indent="0">
              <a:buNone/>
              <a:defRPr/>
            </a:lvl2pPr>
            <a:lvl3pPr marL="844060" indent="0">
              <a:buNone/>
              <a:defRPr/>
            </a:lvl3pPr>
            <a:lvl4pPr marL="1266091" indent="0">
              <a:buNone/>
              <a:defRPr/>
            </a:lvl4pPr>
            <a:lvl5pPr marL="1688121" indent="0">
              <a:buNone/>
              <a:defRPr/>
            </a:lvl5pPr>
          </a:lstStyle>
          <a:p>
            <a:pPr lvl="0"/>
            <a:r>
              <a:rPr lang="en-US"/>
              <a:t>Source reference for illustration</a:t>
            </a:r>
          </a:p>
        </p:txBody>
      </p:sp>
    </p:spTree>
    <p:extLst>
      <p:ext uri="{BB962C8B-B14F-4D97-AF65-F5344CB8AC3E}">
        <p14:creationId xmlns:p14="http://schemas.microsoft.com/office/powerpoint/2010/main" val="33457796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31040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90600"/>
          </a:xfrm>
          <a:prstGeom prst="rect">
            <a:avLst/>
          </a:prstGeom>
        </p:spPr>
        <p:txBody>
          <a:bodyPr/>
          <a:lstStyle/>
          <a:p>
            <a:r>
              <a:rPr lang="en-US" smtClean="0"/>
              <a:t>Click to edit Master title style</a:t>
            </a:r>
            <a:endParaRPr lang="es-ES"/>
          </a:p>
        </p:txBody>
      </p:sp>
      <p:sp>
        <p:nvSpPr>
          <p:cNvPr id="3" name="Content Placeholder 2"/>
          <p:cNvSpPr>
            <a:spLocks noGrp="1"/>
          </p:cNvSpPr>
          <p:nvPr>
            <p:ph sz="half" idx="1"/>
          </p:nvPr>
        </p:nvSpPr>
        <p:spPr>
          <a:xfrm>
            <a:off x="406401" y="1295400"/>
            <a:ext cx="55880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97601" y="1295400"/>
            <a:ext cx="5588000" cy="50292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extLst>
      <p:ext uri="{BB962C8B-B14F-4D97-AF65-F5344CB8AC3E}">
        <p14:creationId xmlns:p14="http://schemas.microsoft.com/office/powerpoint/2010/main" val="4698294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10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message_image_Synthesis">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68000" y="36000"/>
            <a:ext cx="11246369" cy="676111"/>
          </a:xfrm>
          <a:prstGeom prst="rect">
            <a:avLst/>
          </a:prstGeom>
        </p:spPr>
        <p:txBody>
          <a:bodyPr/>
          <a:lstStyle>
            <a:lvl1pPr marL="0" indent="0">
              <a:buNone/>
              <a:defRPr sz="4000" b="1" baseline="0">
                <a:solidFill>
                  <a:schemeClr val="bg1"/>
                </a:solidFill>
                <a:latin typeface="Calibri" panose="020F0502020204030204" pitchFamily="34" charset="0"/>
                <a:cs typeface="Calibri" panose="020F0502020204030204" pitchFamily="34" charset="0"/>
              </a:defRPr>
            </a:lvl1pPr>
            <a:lvl2pPr marL="562737" indent="0">
              <a:buNone/>
              <a:defRPr/>
            </a:lvl2pPr>
            <a:lvl3pPr marL="1125472" indent="0">
              <a:buNone/>
              <a:defRPr/>
            </a:lvl3pPr>
            <a:lvl4pPr marL="1688207" indent="0">
              <a:buNone/>
              <a:defRPr/>
            </a:lvl4pPr>
            <a:lvl5pPr marL="2250944" indent="0">
              <a:buNone/>
              <a:defRPr/>
            </a:lvl5pPr>
          </a:lstStyle>
          <a:p>
            <a:pPr lvl="0"/>
            <a:r>
              <a:rPr lang="en-US" dirty="0" smtClean="0"/>
              <a:t>Slide title goes here</a:t>
            </a:r>
          </a:p>
        </p:txBody>
      </p:sp>
      <p:sp>
        <p:nvSpPr>
          <p:cNvPr id="3" name="Content Placeholder 2"/>
          <p:cNvSpPr>
            <a:spLocks noGrp="1"/>
          </p:cNvSpPr>
          <p:nvPr>
            <p:ph sz="quarter" idx="13"/>
          </p:nvPr>
        </p:nvSpPr>
        <p:spPr>
          <a:xfrm>
            <a:off x="468313" y="1431925"/>
            <a:ext cx="11245850" cy="3759200"/>
          </a:xfrm>
          <a:prstGeom prst="rect">
            <a:avLst/>
          </a:prstGeom>
        </p:spPr>
        <p:txBody>
          <a:bodyPr/>
          <a:lstStyle>
            <a:lvl1pPr>
              <a:defRPr sz="4000">
                <a:solidFill>
                  <a:srgbClr val="008173"/>
                </a:solidFill>
                <a:latin typeface="Calibri" panose="020F0502020204030204" pitchFamily="34" charset="0"/>
                <a:cs typeface="Calibri" panose="020F0502020204030204" pitchFamily="34" charset="0"/>
              </a:defRPr>
            </a:lvl1pPr>
            <a:lvl2pPr>
              <a:defRPr sz="3600">
                <a:solidFill>
                  <a:srgbClr val="008173"/>
                </a:solidFill>
                <a:latin typeface="Calibri" panose="020F0502020204030204" pitchFamily="34" charset="0"/>
                <a:cs typeface="Calibri" panose="020F0502020204030204" pitchFamily="34" charset="0"/>
              </a:defRPr>
            </a:lvl2pPr>
            <a:lvl3pPr>
              <a:defRPr sz="3200">
                <a:solidFill>
                  <a:srgbClr val="008173"/>
                </a:solidFill>
                <a:latin typeface="Calibri" panose="020F0502020204030204" pitchFamily="34" charset="0"/>
                <a:cs typeface="Calibri" panose="020F0502020204030204" pitchFamily="34" charset="0"/>
              </a:defRPr>
            </a:lvl3pPr>
            <a:lvl4pPr>
              <a:defRPr sz="2800">
                <a:solidFill>
                  <a:srgbClr val="008173"/>
                </a:solidFill>
                <a:latin typeface="Calibri" panose="020F0502020204030204" pitchFamily="34" charset="0"/>
                <a:cs typeface="Calibri" panose="020F0502020204030204" pitchFamily="34" charset="0"/>
              </a:defRPr>
            </a:lvl4pPr>
            <a:lvl5pPr>
              <a:defRPr sz="2800">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4" hasCustomPrompt="1"/>
          </p:nvPr>
        </p:nvSpPr>
        <p:spPr>
          <a:xfrm>
            <a:off x="598488" y="6250565"/>
            <a:ext cx="3683000" cy="274637"/>
          </a:xfrm>
          <a:prstGeom prst="rect">
            <a:avLst/>
          </a:prstGeom>
        </p:spPr>
        <p:txBody>
          <a:bodyPr/>
          <a:lstStyle>
            <a:lvl1pPr marL="0" indent="0">
              <a:buNone/>
              <a:defRPr sz="1100">
                <a:solidFill>
                  <a:srgbClr val="008173"/>
                </a:solidFill>
                <a:latin typeface="Calibri" panose="020F0502020204030204" pitchFamily="34" charset="0"/>
                <a:cs typeface="Calibri" panose="020F0502020204030204" pitchFamily="34" charset="0"/>
              </a:defRPr>
            </a:lvl1pPr>
            <a:lvl2pPr>
              <a:defRPr sz="1000">
                <a:solidFill>
                  <a:srgbClr val="006654"/>
                </a:solidFill>
              </a:defRPr>
            </a:lvl2pPr>
            <a:lvl3pPr>
              <a:defRPr sz="1000">
                <a:solidFill>
                  <a:srgbClr val="006654"/>
                </a:solidFill>
              </a:defRPr>
            </a:lvl3pPr>
            <a:lvl4pPr>
              <a:defRPr sz="1000">
                <a:solidFill>
                  <a:srgbClr val="006654"/>
                </a:solidFill>
              </a:defRPr>
            </a:lvl4pPr>
            <a:lvl5pPr>
              <a:defRPr sz="1000">
                <a:solidFill>
                  <a:srgbClr val="006654"/>
                </a:solidFill>
              </a:defRPr>
            </a:lvl5pPr>
          </a:lstStyle>
          <a:p>
            <a:pPr lvl="0"/>
            <a:r>
              <a:rPr lang="en-US" dirty="0" smtClean="0"/>
              <a:t>Source reference for illustration</a:t>
            </a:r>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92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57FB787-5D74-4D95-8509-D4E479E156DE}" type="datetimeFigureOut">
              <a:rPr lang="en-GB" smtClean="0"/>
              <a:pPr/>
              <a:t>03/06/2019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945F6-B25F-4E83-A956-41CC29099A38}" type="slidenum">
              <a:rPr lang="en-GB" smtClean="0"/>
              <a:pPr/>
              <a:t>‹#›</a:t>
            </a:fld>
            <a:endParaRPr lang="en-GB"/>
          </a:p>
        </p:txBody>
      </p:sp>
    </p:spTree>
    <p:extLst>
      <p:ext uri="{BB962C8B-B14F-4D97-AF65-F5344CB8AC3E}">
        <p14:creationId xmlns:p14="http://schemas.microsoft.com/office/powerpoint/2010/main" val="265001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449385" y="190501"/>
            <a:ext cx="11418277" cy="524395"/>
          </a:xfrm>
          <a:prstGeom prst="rect">
            <a:avLst/>
          </a:prstGeom>
        </p:spPr>
        <p:txBody>
          <a:bodyPr/>
          <a:lstStyle>
            <a:lvl1pPr marL="0" indent="0">
              <a:buNone/>
              <a:defRPr sz="2800" b="1">
                <a:solidFill>
                  <a:schemeClr val="bg1"/>
                </a:solidFill>
              </a:defRPr>
            </a:lvl1pPr>
          </a:lstStyle>
          <a:p>
            <a:pPr lvl="0"/>
            <a:r>
              <a:rPr lang="en-US" dirty="0" smtClean="0"/>
              <a:t>Slide title goes here</a:t>
            </a:r>
          </a:p>
        </p:txBody>
      </p:sp>
      <p:sp>
        <p:nvSpPr>
          <p:cNvPr id="6" name="Content Placeholder 5"/>
          <p:cNvSpPr>
            <a:spLocks noGrp="1"/>
          </p:cNvSpPr>
          <p:nvPr>
            <p:ph sz="quarter" idx="11"/>
          </p:nvPr>
        </p:nvSpPr>
        <p:spPr>
          <a:xfrm>
            <a:off x="449385" y="1147764"/>
            <a:ext cx="11418277"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991913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1.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0.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5.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0.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6.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12.jpe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11.png"/><Relationship Id="rId5" Type="http://schemas.openxmlformats.org/officeDocument/2006/relationships/slideLayout" Target="../slideLayouts/slideLayout44.xml"/><Relationship Id="rId10" Type="http://schemas.openxmlformats.org/officeDocument/2006/relationships/image" Target="../media/image10.png"/><Relationship Id="rId4" Type="http://schemas.openxmlformats.org/officeDocument/2006/relationships/slideLayout" Target="../slideLayouts/slideLayout43.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790732"/>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4" name="Picture 3"/>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548637722"/>
      </p:ext>
    </p:extLst>
  </p:cSld>
  <p:clrMap bg1="lt1" tx1="dk1" bg2="lt2" tx2="dk2" accent1="accent1" accent2="accent2" accent3="accent3" accent4="accent4" accent5="accent5" accent6="accent6" hlink="hlink" folHlink="folHlink"/>
  <p:sldLayoutIdLst>
    <p:sldLayoutId id="2147483708" r:id="rId1"/>
    <p:sldLayoutId id="2147483772" r:id="rId2"/>
    <p:sldLayoutId id="2147483774" r:id="rId3"/>
    <p:sldLayoutId id="2147483775" r:id="rId4"/>
    <p:sldLayoutId id="2147483794" r:id="rId5"/>
  </p:sldLayoutIdLst>
  <p:timing>
    <p:tnLst>
      <p:par>
        <p:cTn id="1" dur="indefinite" restart="never" nodeType="tmRoot"/>
      </p:par>
    </p:tnLst>
  </p:timing>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5" name="Rectangle 24"/>
          <p:cNvSpPr/>
          <p:nvPr userDrawn="1"/>
        </p:nvSpPr>
        <p:spPr>
          <a:xfrm>
            <a:off x="0" y="5"/>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5" name="Picture 4"/>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712" r:id="rId1"/>
    <p:sldLayoutId id="2147483768" r:id="rId2"/>
    <p:sldLayoutId id="2147483799" r:id="rId3"/>
    <p:sldLayoutId id="2147483800" r:id="rId4"/>
    <p:sldLayoutId id="2147483802" r:id="rId5"/>
  </p:sldLayoutIdLst>
  <p:timing>
    <p:tnLst>
      <p:par>
        <p:cTn id="1" dur="indefinite" restart="never" nodeType="tmRoot"/>
      </p:par>
    </p:tnLst>
  </p:timing>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5" name="Rectangle 24"/>
          <p:cNvSpPr/>
          <p:nvPr userDrawn="1"/>
        </p:nvSpPr>
        <p:spPr>
          <a:xfrm>
            <a:off x="0" y="5"/>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3725692582"/>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577566"/>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577566"/>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8768E1A-8455-4611-8763-3FA1B747F6B6}" type="slidenum">
              <a:rPr lang="en-US" smtClean="0"/>
              <a:pPr/>
              <a:t>‹#›</a:t>
            </a:fld>
            <a:endParaRPr lang="en-US"/>
          </a:p>
        </p:txBody>
      </p:sp>
      <p:pic>
        <p:nvPicPr>
          <p:cNvPr id="7" name="Picture 2"/>
          <p:cNvPicPr>
            <a:picLocks noChangeAspect="1" noChangeArrowheads="1"/>
          </p:cNvPicPr>
          <p:nvPr userDrawn="1"/>
        </p:nvPicPr>
        <p:blipFill>
          <a:blip r:embed="rId9" cstate="screen">
            <a:extLst>
              <a:ext uri="{28A0092B-C50C-407E-A947-70E740481C1C}">
                <a14:useLocalDpi xmlns:a14="http://schemas.microsoft.com/office/drawing/2010/main" val="0"/>
              </a:ext>
            </a:extLst>
          </a:blip>
          <a:srcRect/>
          <a:stretch>
            <a:fillRect/>
          </a:stretch>
        </p:blipFill>
        <p:spPr bwMode="auto">
          <a:xfrm>
            <a:off x="9116329" y="6147018"/>
            <a:ext cx="2717195" cy="546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21283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xStyles>
    <p:titleStyle>
      <a:lvl1pPr algn="ctr" defTabSz="1219170" rtl="0" eaLnBrk="1" latinLnBrk="0" hangingPunct="1">
        <a:spcBef>
          <a:spcPct val="0"/>
        </a:spcBef>
        <a:buNone/>
        <a:defRPr sz="42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7761" y="6227256"/>
            <a:ext cx="6144683" cy="365125"/>
          </a:xfrm>
          <a:prstGeom prst="rect">
            <a:avLst/>
          </a:prstGeom>
        </p:spPr>
        <p:txBody>
          <a:bodyPr vert="horz" lIns="91438" tIns="45719" rIns="91438" bIns="45719" rtlCol="0" anchor="ctr"/>
          <a:lstStyle>
            <a:lvl1pPr algn="l">
              <a:defRPr sz="1333" cap="all" baseline="0">
                <a:solidFill>
                  <a:srgbClr val="898989"/>
                </a:solidFill>
              </a:defRPr>
            </a:lvl1pPr>
          </a:lstStyle>
          <a:p>
            <a:endParaRPr lang="en-US" dirty="0"/>
          </a:p>
        </p:txBody>
      </p:sp>
      <p:sp>
        <p:nvSpPr>
          <p:cNvPr id="9" name="Slide Number Placeholder 5"/>
          <p:cNvSpPr>
            <a:spLocks noGrp="1"/>
          </p:cNvSpPr>
          <p:nvPr>
            <p:ph type="sldNum" sz="quarter" idx="4"/>
          </p:nvPr>
        </p:nvSpPr>
        <p:spPr>
          <a:xfrm>
            <a:off x="6878678" y="6220099"/>
            <a:ext cx="546756" cy="365125"/>
          </a:xfrm>
          <a:prstGeom prst="rect">
            <a:avLst/>
          </a:prstGeom>
        </p:spPr>
        <p:txBody>
          <a:bodyPr vert="horz" lIns="91438" tIns="45719" rIns="91438" bIns="45719" rtlCol="0" anchor="ctr"/>
          <a:lstStyle>
            <a:lvl1pPr algn="r">
              <a:defRPr sz="1333" cap="all" baseline="0">
                <a:solidFill>
                  <a:srgbClr val="898989"/>
                </a:solidFill>
              </a:defRPr>
            </a:lvl1pPr>
          </a:lstStyle>
          <a:p>
            <a:fld id="{58768E1A-8455-4611-8763-3FA1B747F6B6}" type="slidenum">
              <a:rPr lang="en-US" smtClean="0"/>
              <a:pPr/>
              <a:t>‹#›</a:t>
            </a:fld>
            <a:endParaRPr lang="en-US"/>
          </a:p>
        </p:txBody>
      </p:sp>
      <p:pic>
        <p:nvPicPr>
          <p:cNvPr id="15" name="Picture 3"/>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10665983" y="6227845"/>
            <a:ext cx="921383" cy="33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 descr="C:\Users\tbo\Desktop\horiz-pos-png-low-all\pos_png_horiz_lr\EN\logo-ce-horizontal-en-quadri-lr.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348818" y="6239144"/>
            <a:ext cx="1097039" cy="288000"/>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58090" y="6247385"/>
            <a:ext cx="1670601" cy="336000"/>
          </a:xfrm>
          <a:prstGeom prst="rect">
            <a:avLst/>
          </a:prstGeom>
        </p:spPr>
      </p:pic>
    </p:spTree>
    <p:extLst>
      <p:ext uri="{BB962C8B-B14F-4D97-AF65-F5344CB8AC3E}">
        <p14:creationId xmlns:p14="http://schemas.microsoft.com/office/powerpoint/2010/main" val="231286852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Lst>
  <p:txStyles>
    <p:titleStyle>
      <a:lvl1pPr algn="ctr" defTabSz="1219140" rtl="0" eaLnBrk="1" latinLnBrk="0" hangingPunct="1">
        <a:spcBef>
          <a:spcPct val="0"/>
        </a:spcBef>
        <a:buNone/>
        <a:defRPr sz="42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647761" y="6227256"/>
            <a:ext cx="6144683" cy="365125"/>
          </a:xfrm>
          <a:prstGeom prst="rect">
            <a:avLst/>
          </a:prstGeom>
        </p:spPr>
        <p:txBody>
          <a:bodyPr vert="horz" lIns="91438" tIns="45719" rIns="91438" bIns="45719" rtlCol="0" anchor="ctr"/>
          <a:lstStyle>
            <a:lvl1pPr algn="l">
              <a:defRPr sz="1333" cap="all" baseline="0">
                <a:solidFill>
                  <a:srgbClr val="898989"/>
                </a:solidFill>
              </a:defRPr>
            </a:lvl1pPr>
          </a:lstStyle>
          <a:p>
            <a:endParaRPr lang="en-US" dirty="0"/>
          </a:p>
        </p:txBody>
      </p:sp>
      <p:sp>
        <p:nvSpPr>
          <p:cNvPr id="9" name="Slide Number Placeholder 5"/>
          <p:cNvSpPr>
            <a:spLocks noGrp="1"/>
          </p:cNvSpPr>
          <p:nvPr>
            <p:ph type="sldNum" sz="quarter" idx="4"/>
          </p:nvPr>
        </p:nvSpPr>
        <p:spPr>
          <a:xfrm>
            <a:off x="6878679" y="6220100"/>
            <a:ext cx="546756" cy="365125"/>
          </a:xfrm>
          <a:prstGeom prst="rect">
            <a:avLst/>
          </a:prstGeom>
        </p:spPr>
        <p:txBody>
          <a:bodyPr vert="horz" lIns="91438" tIns="45719" rIns="91438" bIns="45719" rtlCol="0" anchor="ctr"/>
          <a:lstStyle>
            <a:lvl1pPr algn="r">
              <a:defRPr sz="1333" cap="all" baseline="0">
                <a:solidFill>
                  <a:srgbClr val="898989"/>
                </a:solidFill>
              </a:defRPr>
            </a:lvl1pPr>
          </a:lstStyle>
          <a:p>
            <a:fld id="{58768E1A-8455-4611-8763-3FA1B747F6B6}" type="slidenum">
              <a:rPr lang="en-US" smtClean="0"/>
              <a:pPr/>
              <a:t>‹#›</a:t>
            </a:fld>
            <a:endParaRPr lang="en-US"/>
          </a:p>
        </p:txBody>
      </p:sp>
      <p:pic>
        <p:nvPicPr>
          <p:cNvPr id="15" name="Picture 3"/>
          <p:cNvPicPr>
            <a:picLocks noChangeAspect="1" noChangeArrowheads="1"/>
          </p:cNvPicPr>
          <p:nvPr userDrawn="1"/>
        </p:nvPicPr>
        <p:blipFill>
          <a:blip r:embed="rId12" cstate="print">
            <a:extLst>
              <a:ext uri="{28A0092B-C50C-407E-A947-70E740481C1C}">
                <a14:useLocalDpi xmlns:a14="http://schemas.microsoft.com/office/drawing/2010/main"/>
              </a:ext>
            </a:extLst>
          </a:blip>
          <a:srcRect/>
          <a:stretch>
            <a:fillRect/>
          </a:stretch>
        </p:blipFill>
        <p:spPr bwMode="auto">
          <a:xfrm>
            <a:off x="10665985" y="6227845"/>
            <a:ext cx="921383" cy="33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2" descr="C:\Users\tbo\Desktop\horiz-pos-png-low-all\pos_png_horiz_lr\EN\logo-ce-horizontal-en-quadri-lr.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9348819" y="6239144"/>
            <a:ext cx="1097039" cy="28800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58091" y="6247385"/>
            <a:ext cx="1670601" cy="336000"/>
          </a:xfrm>
          <a:prstGeom prst="rect">
            <a:avLst/>
          </a:prstGeom>
        </p:spPr>
      </p:pic>
    </p:spTree>
    <p:extLst>
      <p:ext uri="{BB962C8B-B14F-4D97-AF65-F5344CB8AC3E}">
        <p14:creationId xmlns:p14="http://schemas.microsoft.com/office/powerpoint/2010/main" val="191159723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p:txStyles>
    <p:titleStyle>
      <a:lvl1pPr algn="ctr" defTabSz="1219110" rtl="0" eaLnBrk="1" latinLnBrk="0" hangingPunct="1">
        <a:spcBef>
          <a:spcPct val="0"/>
        </a:spcBef>
        <a:buNone/>
        <a:defRPr sz="4267" kern="1200">
          <a:solidFill>
            <a:schemeClr val="tx1"/>
          </a:solidFill>
          <a:latin typeface="+mj-lt"/>
          <a:ea typeface="+mj-ea"/>
          <a:cs typeface="+mj-cs"/>
        </a:defRPr>
      </a:lvl1pPr>
    </p:titleStyle>
    <p:bodyStyle>
      <a:lvl1pPr marL="457167" indent="-457167"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990526" indent="-380972" algn="l" defTabSz="12191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3887" indent="-304776" algn="l" defTabSz="121911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2133440" indent="-304776" algn="l" defTabSz="121911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742994" indent="-304776" algn="l" defTabSz="121911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335254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6" algn="l" defTabSz="121911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10" rtl="0" eaLnBrk="1" latinLnBrk="0" hangingPunct="1">
        <a:defRPr sz="2400" kern="1200">
          <a:solidFill>
            <a:schemeClr val="tx1"/>
          </a:solidFill>
          <a:latin typeface="+mn-lt"/>
          <a:ea typeface="+mn-ea"/>
          <a:cs typeface="+mn-cs"/>
        </a:defRPr>
      </a:lvl1pPr>
      <a:lvl2pPr marL="609555" algn="l" defTabSz="1219110" rtl="0" eaLnBrk="1" latinLnBrk="0" hangingPunct="1">
        <a:defRPr sz="2400" kern="1200">
          <a:solidFill>
            <a:schemeClr val="tx1"/>
          </a:solidFill>
          <a:latin typeface="+mn-lt"/>
          <a:ea typeface="+mn-ea"/>
          <a:cs typeface="+mn-cs"/>
        </a:defRPr>
      </a:lvl2pPr>
      <a:lvl3pPr marL="1219110" algn="l" defTabSz="1219110" rtl="0" eaLnBrk="1" latinLnBrk="0" hangingPunct="1">
        <a:defRPr sz="2400" kern="1200">
          <a:solidFill>
            <a:schemeClr val="tx1"/>
          </a:solidFill>
          <a:latin typeface="+mn-lt"/>
          <a:ea typeface="+mn-ea"/>
          <a:cs typeface="+mn-cs"/>
        </a:defRPr>
      </a:lvl3pPr>
      <a:lvl4pPr marL="1828664" algn="l" defTabSz="1219110" rtl="0" eaLnBrk="1" latinLnBrk="0" hangingPunct="1">
        <a:defRPr sz="2400" kern="1200">
          <a:solidFill>
            <a:schemeClr val="tx1"/>
          </a:solidFill>
          <a:latin typeface="+mn-lt"/>
          <a:ea typeface="+mn-ea"/>
          <a:cs typeface="+mn-cs"/>
        </a:defRPr>
      </a:lvl4pPr>
      <a:lvl5pPr marL="2438218" algn="l" defTabSz="1219110" rtl="0" eaLnBrk="1" latinLnBrk="0" hangingPunct="1">
        <a:defRPr sz="2400" kern="1200">
          <a:solidFill>
            <a:schemeClr val="tx1"/>
          </a:solidFill>
          <a:latin typeface="+mn-lt"/>
          <a:ea typeface="+mn-ea"/>
          <a:cs typeface="+mn-cs"/>
        </a:defRPr>
      </a:lvl5pPr>
      <a:lvl6pPr marL="3047772" algn="l" defTabSz="1219110" rtl="0" eaLnBrk="1" latinLnBrk="0" hangingPunct="1">
        <a:defRPr sz="2400" kern="1200">
          <a:solidFill>
            <a:schemeClr val="tx1"/>
          </a:solidFill>
          <a:latin typeface="+mn-lt"/>
          <a:ea typeface="+mn-ea"/>
          <a:cs typeface="+mn-cs"/>
        </a:defRPr>
      </a:lvl6pPr>
      <a:lvl7pPr marL="3657327" algn="l" defTabSz="1219110" rtl="0" eaLnBrk="1" latinLnBrk="0" hangingPunct="1">
        <a:defRPr sz="2400" kern="1200">
          <a:solidFill>
            <a:schemeClr val="tx1"/>
          </a:solidFill>
          <a:latin typeface="+mn-lt"/>
          <a:ea typeface="+mn-ea"/>
          <a:cs typeface="+mn-cs"/>
        </a:defRPr>
      </a:lvl7pPr>
      <a:lvl8pPr marL="4266880" algn="l" defTabSz="1219110" rtl="0" eaLnBrk="1" latinLnBrk="0" hangingPunct="1">
        <a:defRPr sz="2400" kern="1200">
          <a:solidFill>
            <a:schemeClr val="tx1"/>
          </a:solidFill>
          <a:latin typeface="+mn-lt"/>
          <a:ea typeface="+mn-ea"/>
          <a:cs typeface="+mn-cs"/>
        </a:defRPr>
      </a:lvl8pPr>
      <a:lvl9pPr marL="4876435" algn="l" defTabSz="121911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19"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215" dirty="0"/>
          </a:p>
        </p:txBody>
      </p:sp>
      <p:sp>
        <p:nvSpPr>
          <p:cNvPr id="25" name="Rectangle 24"/>
          <p:cNvSpPr/>
          <p:nvPr userDrawn="1"/>
        </p:nvSpPr>
        <p:spPr>
          <a:xfrm>
            <a:off x="0" y="5"/>
            <a:ext cx="12192000" cy="778149"/>
          </a:xfrm>
          <a:prstGeom prst="rect">
            <a:avLst/>
          </a:prstGeom>
          <a:solidFill>
            <a:srgbClr val="008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2215"/>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684000" y="6228003"/>
            <a:ext cx="2160000" cy="434430"/>
          </a:xfrm>
          <a:prstGeom prst="rect">
            <a:avLst/>
          </a:prstGeom>
        </p:spPr>
      </p:pic>
    </p:spTree>
    <p:extLst>
      <p:ext uri="{BB962C8B-B14F-4D97-AF65-F5344CB8AC3E}">
        <p14:creationId xmlns:p14="http://schemas.microsoft.com/office/powerpoint/2010/main" val="2941851122"/>
      </p:ext>
    </p:extLst>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1775522" y="6267712"/>
            <a:ext cx="4733967" cy="365125"/>
          </a:xfrm>
          <a:prstGeom prst="rect">
            <a:avLst/>
          </a:prstGeom>
        </p:spPr>
        <p:txBody>
          <a:bodyPr vert="horz" lIns="91438" tIns="45719" rIns="91438" bIns="45719" rtlCol="0" anchor="ctr"/>
          <a:lstStyle>
            <a:lvl1pPr algn="l">
              <a:defRPr sz="1333" cap="all" baseline="0">
                <a:solidFill>
                  <a:srgbClr val="898989"/>
                </a:solidFill>
              </a:defRPr>
            </a:lvl1pPr>
          </a:lstStyle>
          <a:p>
            <a:endParaRPr lang="en-US" dirty="0"/>
          </a:p>
        </p:txBody>
      </p:sp>
      <p:sp>
        <p:nvSpPr>
          <p:cNvPr id="9" name="Slide Number Placeholder 5"/>
          <p:cNvSpPr>
            <a:spLocks noGrp="1"/>
          </p:cNvSpPr>
          <p:nvPr>
            <p:ph type="sldNum" sz="quarter" idx="4"/>
          </p:nvPr>
        </p:nvSpPr>
        <p:spPr>
          <a:xfrm>
            <a:off x="6672066" y="6267712"/>
            <a:ext cx="546756" cy="365125"/>
          </a:xfrm>
          <a:prstGeom prst="rect">
            <a:avLst/>
          </a:prstGeom>
        </p:spPr>
        <p:txBody>
          <a:bodyPr vert="horz" lIns="91438" tIns="45719" rIns="91438" bIns="45719" rtlCol="0" anchor="ctr"/>
          <a:lstStyle>
            <a:lvl1pPr algn="r">
              <a:defRPr sz="1333" cap="all" baseline="0">
                <a:solidFill>
                  <a:srgbClr val="898989"/>
                </a:solidFill>
              </a:defRPr>
            </a:lvl1pPr>
          </a:lstStyle>
          <a:p>
            <a:fld id="{58768E1A-8455-4611-8763-3FA1B747F6B6}" type="slidenum">
              <a:rPr lang="en-US" smtClean="0"/>
              <a:pPr/>
              <a:t>‹#›</a:t>
            </a:fld>
            <a:endParaRPr lang="en-US"/>
          </a:p>
        </p:txBody>
      </p:sp>
      <p:pic>
        <p:nvPicPr>
          <p:cNvPr id="15" name="Picture 3"/>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665980" y="6227845"/>
            <a:ext cx="1053293" cy="3841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2" descr="C:\Users\tbo\Desktop\horiz-pos-png-low-all\pos_png_horiz_lr\EN\logo-ce-horizontal-en-quadri-lr.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19833" y="6241337"/>
            <a:ext cx="1283571" cy="33696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458091" y="6261352"/>
            <a:ext cx="1670601" cy="336000"/>
          </a:xfrm>
          <a:prstGeom prst="rect">
            <a:avLst/>
          </a:prstGeom>
        </p:spPr>
      </p:pic>
    </p:spTree>
    <p:extLst>
      <p:ext uri="{BB962C8B-B14F-4D97-AF65-F5344CB8AC3E}">
        <p14:creationId xmlns:p14="http://schemas.microsoft.com/office/powerpoint/2010/main" val="16937943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txStyles>
    <p:titleStyle>
      <a:lvl1pPr algn="ctr" defTabSz="1219140" rtl="0" eaLnBrk="1" latinLnBrk="0" hangingPunct="1">
        <a:spcBef>
          <a:spcPct val="0"/>
        </a:spcBef>
        <a:buNone/>
        <a:defRPr sz="42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990550" indent="-380981" algn="l" defTabSz="121914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523925" indent="-304784" algn="l" defTabSz="121914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3pPr>
      <a:lvl4pPr marL="2133493" indent="-304784" algn="l" defTabSz="121914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4pPr>
      <a:lvl5pPr marL="2743062" indent="-304784" algn="l" defTabSz="1219140" rtl="0" eaLnBrk="1" latinLnBrk="0" hangingPunct="1">
        <a:spcBef>
          <a:spcPct val="20000"/>
        </a:spcBef>
        <a:buFont typeface="Arial" panose="020B0604020202020204" pitchFamily="34" charset="0"/>
        <a:buChar char="»"/>
        <a:defRPr sz="1867" kern="1200">
          <a:solidFill>
            <a:schemeClr val="tx1"/>
          </a:solidFill>
          <a:latin typeface="+mn-lt"/>
          <a:ea typeface="+mn-ea"/>
          <a:cs typeface="+mn-cs"/>
        </a:defRPr>
      </a:lvl5pPr>
      <a:lvl6pPr marL="335263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2344620" y="152400"/>
            <a:ext cx="885743"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5" name="Rectangle 24"/>
          <p:cNvSpPr/>
          <p:nvPr userDrawn="1"/>
        </p:nvSpPr>
        <p:spPr>
          <a:xfrm>
            <a:off x="0" y="7"/>
            <a:ext cx="12192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62"/>
          </a:p>
        </p:txBody>
      </p:sp>
      <p:pic>
        <p:nvPicPr>
          <p:cNvPr id="26" name="Picture 9"/>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260309" y="6228001"/>
            <a:ext cx="2658461" cy="434436"/>
          </a:xfrm>
          <a:prstGeom prst="rect">
            <a:avLst/>
          </a:prstGeom>
        </p:spPr>
      </p:pic>
    </p:spTree>
    <p:extLst>
      <p:ext uri="{BB962C8B-B14F-4D97-AF65-F5344CB8AC3E}">
        <p14:creationId xmlns:p14="http://schemas.microsoft.com/office/powerpoint/2010/main" val="165206355"/>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Lst>
  <p:hf sldNum="0" hdr="0" ftr="0" dt="0"/>
  <p:txStyles>
    <p:titleStyle>
      <a:lvl1pPr algn="ctr" defTabSz="844061" rtl="0" eaLnBrk="1" latinLnBrk="0" hangingPunct="1">
        <a:spcBef>
          <a:spcPct val="0"/>
        </a:spcBef>
        <a:buNone/>
        <a:defRPr sz="4063" kern="1200">
          <a:solidFill>
            <a:schemeClr val="tx1"/>
          </a:solidFill>
          <a:latin typeface="+mj-lt"/>
          <a:ea typeface="+mj-ea"/>
          <a:cs typeface="+mj-cs"/>
        </a:defRPr>
      </a:lvl1pPr>
    </p:titleStyle>
    <p:bodyStyle>
      <a:lvl1pPr marL="316522" indent="-316522" algn="l" defTabSz="844061"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00" indent="-263769" algn="l" defTabSz="844061"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075" indent="-211015" algn="l" defTabSz="844061"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06" indent="-211015" algn="l" defTabSz="844061"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137" indent="-211015" algn="l" defTabSz="844061"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167" indent="-211015" algn="l" defTabSz="844061"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197" indent="-211015" algn="l" defTabSz="844061"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227" indent="-211015" algn="l" defTabSz="844061"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258" indent="-211015" algn="l" defTabSz="844061"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61" rtl="0" eaLnBrk="1" latinLnBrk="0" hangingPunct="1">
        <a:defRPr sz="1662" kern="1200">
          <a:solidFill>
            <a:schemeClr val="tx1"/>
          </a:solidFill>
          <a:latin typeface="+mn-lt"/>
          <a:ea typeface="+mn-ea"/>
          <a:cs typeface="+mn-cs"/>
        </a:defRPr>
      </a:lvl1pPr>
      <a:lvl2pPr marL="422030" algn="l" defTabSz="844061" rtl="0" eaLnBrk="1" latinLnBrk="0" hangingPunct="1">
        <a:defRPr sz="1662" kern="1200">
          <a:solidFill>
            <a:schemeClr val="tx1"/>
          </a:solidFill>
          <a:latin typeface="+mn-lt"/>
          <a:ea typeface="+mn-ea"/>
          <a:cs typeface="+mn-cs"/>
        </a:defRPr>
      </a:lvl2pPr>
      <a:lvl3pPr marL="844061" algn="l" defTabSz="844061" rtl="0" eaLnBrk="1" latinLnBrk="0" hangingPunct="1">
        <a:defRPr sz="1662" kern="1200">
          <a:solidFill>
            <a:schemeClr val="tx1"/>
          </a:solidFill>
          <a:latin typeface="+mn-lt"/>
          <a:ea typeface="+mn-ea"/>
          <a:cs typeface="+mn-cs"/>
        </a:defRPr>
      </a:lvl3pPr>
      <a:lvl4pPr marL="1266090" algn="l" defTabSz="844061" rtl="0" eaLnBrk="1" latinLnBrk="0" hangingPunct="1">
        <a:defRPr sz="1662" kern="1200">
          <a:solidFill>
            <a:schemeClr val="tx1"/>
          </a:solidFill>
          <a:latin typeface="+mn-lt"/>
          <a:ea typeface="+mn-ea"/>
          <a:cs typeface="+mn-cs"/>
        </a:defRPr>
      </a:lvl4pPr>
      <a:lvl5pPr marL="1688121" algn="l" defTabSz="844061" rtl="0" eaLnBrk="1" latinLnBrk="0" hangingPunct="1">
        <a:defRPr sz="1662" kern="1200">
          <a:solidFill>
            <a:schemeClr val="tx1"/>
          </a:solidFill>
          <a:latin typeface="+mn-lt"/>
          <a:ea typeface="+mn-ea"/>
          <a:cs typeface="+mn-cs"/>
        </a:defRPr>
      </a:lvl5pPr>
      <a:lvl6pPr marL="2110151" algn="l" defTabSz="844061" rtl="0" eaLnBrk="1" latinLnBrk="0" hangingPunct="1">
        <a:defRPr sz="1662" kern="1200">
          <a:solidFill>
            <a:schemeClr val="tx1"/>
          </a:solidFill>
          <a:latin typeface="+mn-lt"/>
          <a:ea typeface="+mn-ea"/>
          <a:cs typeface="+mn-cs"/>
        </a:defRPr>
      </a:lvl6pPr>
      <a:lvl7pPr marL="2532182" algn="l" defTabSz="844061" rtl="0" eaLnBrk="1" latinLnBrk="0" hangingPunct="1">
        <a:defRPr sz="1662" kern="1200">
          <a:solidFill>
            <a:schemeClr val="tx1"/>
          </a:solidFill>
          <a:latin typeface="+mn-lt"/>
          <a:ea typeface="+mn-ea"/>
          <a:cs typeface="+mn-cs"/>
        </a:defRPr>
      </a:lvl7pPr>
      <a:lvl8pPr marL="2954212" algn="l" defTabSz="844061" rtl="0" eaLnBrk="1" latinLnBrk="0" hangingPunct="1">
        <a:defRPr sz="1662" kern="1200">
          <a:solidFill>
            <a:schemeClr val="tx1"/>
          </a:solidFill>
          <a:latin typeface="+mn-lt"/>
          <a:ea typeface="+mn-ea"/>
          <a:cs typeface="+mn-cs"/>
        </a:defRPr>
      </a:lvl8pPr>
      <a:lvl9pPr marL="3376242" algn="l" defTabSz="84406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6.emf"/><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42.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0765" y="1869338"/>
            <a:ext cx="4743602" cy="433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12192000" cy="18026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anchor="ctr"/>
          <a:lstStyle/>
          <a:p>
            <a:pPr algn="ctr" defTabSz="914353">
              <a:lnSpc>
                <a:spcPct val="130000"/>
              </a:lnSpc>
            </a:pPr>
            <a:r>
              <a:rPr lang="en-US" altLang="en-US" sz="3200" b="1" dirty="0">
                <a:solidFill>
                  <a:schemeClr val="bg1"/>
                </a:solidFill>
                <a:latin typeface="Calibri" panose="020F0502020204030204" pitchFamily="34" charset="0"/>
              </a:rPr>
              <a:t>MAES and Accounting support to BD 2020 evaluation </a:t>
            </a:r>
            <a:endParaRPr lang="en-GB" altLang="en-US" sz="3200" b="1" dirty="0">
              <a:solidFill>
                <a:schemeClr val="bg1"/>
              </a:solidFill>
              <a:latin typeface="Calibri" panose="020F0502020204030204" pitchFamily="34" charset="0"/>
            </a:endParaRPr>
          </a:p>
          <a:p>
            <a:pPr algn="ctr" defTabSz="914353">
              <a:lnSpc>
                <a:spcPct val="130000"/>
              </a:lnSpc>
            </a:pPr>
            <a:r>
              <a:rPr lang="en-US" altLang="en-US" sz="2000" b="1" dirty="0" smtClean="0">
                <a:solidFill>
                  <a:schemeClr val="bg1"/>
                </a:solidFill>
                <a:latin typeface="Calibri" panose="020F0502020204030204" pitchFamily="34" charset="0"/>
              </a:rPr>
              <a:t>2019 Joint Eionet Workshop - NRCs Biodiversity and Freshwater</a:t>
            </a:r>
          </a:p>
          <a:p>
            <a:pPr algn="ctr" defTabSz="914353">
              <a:lnSpc>
                <a:spcPct val="130000"/>
              </a:lnSpc>
            </a:pPr>
            <a:r>
              <a:rPr lang="en-US" altLang="en-US" sz="2000" b="1" dirty="0" smtClean="0">
                <a:solidFill>
                  <a:schemeClr val="bg1"/>
                </a:solidFill>
                <a:latin typeface="Calibri" panose="020F0502020204030204" pitchFamily="34" charset="0"/>
              </a:rPr>
              <a:t>‘Synergies between biodiversity and water quality with special focus on assessments’</a:t>
            </a:r>
          </a:p>
          <a:p>
            <a:pPr algn="ctr" defTabSz="914353">
              <a:lnSpc>
                <a:spcPct val="130000"/>
              </a:lnSpc>
            </a:pPr>
            <a:r>
              <a:rPr lang="en-GB" altLang="en-US" sz="1400" b="1" dirty="0" smtClean="0">
                <a:solidFill>
                  <a:schemeClr val="bg1"/>
                </a:solidFill>
                <a:latin typeface="Calibri" panose="020F0502020204030204" pitchFamily="34" charset="0"/>
              </a:rPr>
              <a:t>Copenhagen 03-04. June 2019</a:t>
            </a:r>
            <a:endParaRPr lang="en-GB" altLang="en-US" sz="1400" b="1" dirty="0">
              <a:solidFill>
                <a:schemeClr val="bg1"/>
              </a:solidFill>
              <a:latin typeface="Calibri" panose="020F0502020204030204" pitchFamily="34" charset="0"/>
            </a:endParaRPr>
          </a:p>
        </p:txBody>
      </p:sp>
      <p:sp>
        <p:nvSpPr>
          <p:cNvPr id="30726" name="Rectangle 7"/>
          <p:cNvSpPr>
            <a:spLocks noChangeArrowheads="1"/>
          </p:cNvSpPr>
          <p:nvPr/>
        </p:nvSpPr>
        <p:spPr bwMode="auto">
          <a:xfrm>
            <a:off x="121769" y="6101929"/>
            <a:ext cx="5974231" cy="5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353">
              <a:spcAft>
                <a:spcPts val="1200"/>
              </a:spcAft>
            </a:pPr>
            <a:r>
              <a:rPr lang="de-DE" altLang="en-US" sz="1700" dirty="0" smtClean="0">
                <a:solidFill>
                  <a:srgbClr val="000000"/>
                </a:solidFill>
                <a:latin typeface="Calibri" panose="020F0502020204030204" pitchFamily="34" charset="0"/>
              </a:rPr>
              <a:t>Markus Erhard, Nihat </a:t>
            </a:r>
            <a:r>
              <a:rPr lang="de-DE" altLang="en-US" sz="1700" dirty="0" err="1" smtClean="0">
                <a:solidFill>
                  <a:srgbClr val="000000"/>
                </a:solidFill>
                <a:latin typeface="Calibri" panose="020F0502020204030204" pitchFamily="34" charset="0"/>
              </a:rPr>
              <a:t>Zal</a:t>
            </a:r>
            <a:r>
              <a:rPr lang="de-DE" altLang="en-US" sz="1700" dirty="0" smtClean="0">
                <a:solidFill>
                  <a:srgbClr val="000000"/>
                </a:solidFill>
                <a:latin typeface="Calibri" panose="020F0502020204030204" pitchFamily="34" charset="0"/>
              </a:rPr>
              <a:t>, Jan-Erik Petersen, EEA</a:t>
            </a:r>
            <a:br>
              <a:rPr lang="de-DE" altLang="en-US" sz="1700" dirty="0" smtClean="0">
                <a:solidFill>
                  <a:srgbClr val="000000"/>
                </a:solidFill>
                <a:latin typeface="Calibri" panose="020F0502020204030204" pitchFamily="34" charset="0"/>
              </a:rPr>
            </a:br>
            <a:r>
              <a:rPr lang="de-DE" altLang="en-US" sz="1400" dirty="0" smtClean="0">
                <a:solidFill>
                  <a:srgbClr val="000000"/>
                </a:solidFill>
                <a:latin typeface="Calibri" panose="020F0502020204030204" pitchFamily="34" charset="0"/>
              </a:rPr>
              <a:t>markus.erhard@eea.europa.eu</a:t>
            </a:r>
            <a:endParaRPr lang="en-GB" altLang="en-US" sz="1700" dirty="0">
              <a:solidFill>
                <a:srgbClr val="000000"/>
              </a:solidFill>
              <a:latin typeface="Calibri" panose="020F0502020204030204" pitchFamily="34" charset="0"/>
            </a:endParaRPr>
          </a:p>
        </p:txBody>
      </p:sp>
      <p:sp>
        <p:nvSpPr>
          <p:cNvPr id="9" name="Titel 8"/>
          <p:cNvSpPr>
            <a:spLocks noGrp="1"/>
          </p:cNvSpPr>
          <p:nvPr>
            <p:ph type="title"/>
          </p:nvPr>
        </p:nvSpPr>
        <p:spPr/>
        <p:txBody>
          <a:bodyPr/>
          <a:lstStyle/>
          <a:p>
            <a:endParaRPr lang="de-DE"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802673"/>
            <a:ext cx="6448885" cy="4299255"/>
          </a:xfrm>
          <a:prstGeom prst="rect">
            <a:avLst/>
          </a:prstGeom>
        </p:spPr>
      </p:pic>
    </p:spTree>
    <p:extLst>
      <p:ext uri="{BB962C8B-B14F-4D97-AF65-F5344CB8AC3E}">
        <p14:creationId xmlns:p14="http://schemas.microsoft.com/office/powerpoint/2010/main" val="1388121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5203991" y="1137715"/>
            <a:ext cx="1702815" cy="1230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Ecosystem extent accounts</a:t>
            </a:r>
            <a:endParaRPr lang="en-GB" dirty="0"/>
          </a:p>
        </p:txBody>
      </p:sp>
      <p:sp>
        <p:nvSpPr>
          <p:cNvPr id="11" name="Oval 10"/>
          <p:cNvSpPr/>
          <p:nvPr/>
        </p:nvSpPr>
        <p:spPr>
          <a:xfrm>
            <a:off x="5234655" y="1489249"/>
            <a:ext cx="1687483" cy="1230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Ecosystem extent accounts</a:t>
            </a: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38333"/>
          <a:stretch/>
        </p:blipFill>
        <p:spPr>
          <a:xfrm>
            <a:off x="1729328" y="2205119"/>
            <a:ext cx="2364581" cy="364019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5" name="Right Brace 4"/>
          <p:cNvSpPr/>
          <p:nvPr/>
        </p:nvSpPr>
        <p:spPr>
          <a:xfrm>
            <a:off x="4181427" y="2052940"/>
            <a:ext cx="407323" cy="386168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ln w="57150">
                <a:solidFill>
                  <a:schemeClr val="tx1"/>
                </a:solidFill>
              </a:ln>
            </a:endParaRPr>
          </a:p>
        </p:txBody>
      </p:sp>
      <p:sp>
        <p:nvSpPr>
          <p:cNvPr id="6" name="Oval 5"/>
          <p:cNvSpPr/>
          <p:nvPr/>
        </p:nvSpPr>
        <p:spPr>
          <a:xfrm>
            <a:off x="5199538" y="5162657"/>
            <a:ext cx="1910488" cy="1230284"/>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Ecosystem extent accounts</a:t>
            </a:r>
            <a:endParaRPr lang="en-GB" dirty="0"/>
          </a:p>
        </p:txBody>
      </p:sp>
      <p:sp>
        <p:nvSpPr>
          <p:cNvPr id="7" name="Oval 6"/>
          <p:cNvSpPr/>
          <p:nvPr/>
        </p:nvSpPr>
        <p:spPr>
          <a:xfrm>
            <a:off x="5174373" y="4095700"/>
            <a:ext cx="1889761" cy="12302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Ecosystem condition accounts</a:t>
            </a:r>
            <a:endParaRPr lang="en-GB" dirty="0"/>
          </a:p>
        </p:txBody>
      </p:sp>
      <p:sp>
        <p:nvSpPr>
          <p:cNvPr id="8" name="Oval 7"/>
          <p:cNvSpPr/>
          <p:nvPr/>
        </p:nvSpPr>
        <p:spPr>
          <a:xfrm>
            <a:off x="5157923" y="3013282"/>
            <a:ext cx="1910484" cy="123028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Ecosystem service accounts</a:t>
            </a:r>
            <a:endParaRPr lang="en-GB" dirty="0"/>
          </a:p>
        </p:txBody>
      </p:sp>
      <p:sp>
        <p:nvSpPr>
          <p:cNvPr id="9" name="Oval 8"/>
          <p:cNvSpPr/>
          <p:nvPr/>
        </p:nvSpPr>
        <p:spPr>
          <a:xfrm>
            <a:off x="5219323" y="1867053"/>
            <a:ext cx="1687483" cy="12302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Other analytical uses</a:t>
            </a:r>
            <a:endParaRPr lang="en-GB" dirty="0"/>
          </a:p>
        </p:txBody>
      </p:sp>
      <p:cxnSp>
        <p:nvCxnSpPr>
          <p:cNvPr id="14" name="Straight Arrow Connector 13"/>
          <p:cNvCxnSpPr>
            <a:stCxn id="5" idx="1"/>
          </p:cNvCxnSpPr>
          <p:nvPr/>
        </p:nvCxnSpPr>
        <p:spPr>
          <a:xfrm>
            <a:off x="4588750" y="3983784"/>
            <a:ext cx="664104" cy="161385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598859" y="3983783"/>
            <a:ext cx="640175" cy="44212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8" idx="2"/>
          </p:cNvCxnSpPr>
          <p:nvPr/>
        </p:nvCxnSpPr>
        <p:spPr>
          <a:xfrm flipV="1">
            <a:off x="4587465" y="3628424"/>
            <a:ext cx="570458" cy="3483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598093" y="2719533"/>
            <a:ext cx="640941" cy="12389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480688" y="1145748"/>
            <a:ext cx="2861860" cy="830997"/>
          </a:xfrm>
          <a:prstGeom prst="rect">
            <a:avLst/>
          </a:prstGeom>
          <a:noFill/>
        </p:spPr>
        <p:txBody>
          <a:bodyPr wrap="square" rtlCol="0">
            <a:spAutoFit/>
          </a:bodyPr>
          <a:lstStyle/>
          <a:p>
            <a:pPr algn="ctr"/>
            <a:r>
              <a:rPr lang="en-GB" sz="2400" b="1" dirty="0" smtClean="0"/>
              <a:t>Geo-spatial platform</a:t>
            </a:r>
            <a:endParaRPr lang="en-GB" sz="2400" b="1" dirty="0"/>
          </a:p>
        </p:txBody>
      </p:sp>
      <p:sp>
        <p:nvSpPr>
          <p:cNvPr id="18" name="TextBox 17"/>
          <p:cNvSpPr txBox="1"/>
          <p:nvPr/>
        </p:nvSpPr>
        <p:spPr>
          <a:xfrm>
            <a:off x="7683648" y="1064908"/>
            <a:ext cx="2166964" cy="5262979"/>
          </a:xfrm>
          <a:prstGeom prst="rect">
            <a:avLst/>
          </a:prstGeom>
          <a:noFill/>
          <a:ln w="19050">
            <a:solidFill>
              <a:schemeClr val="tx1"/>
            </a:solidFill>
          </a:ln>
        </p:spPr>
        <p:txBody>
          <a:bodyPr wrap="square" rtlCol="0">
            <a:spAutoFit/>
          </a:bodyPr>
          <a:lstStyle/>
          <a:p>
            <a:pPr algn="ctr"/>
            <a:r>
              <a:rPr lang="en-GB" sz="2400" b="1" dirty="0" smtClean="0"/>
              <a:t>Ecosystem assessment</a:t>
            </a:r>
          </a:p>
          <a:p>
            <a:pPr algn="ctr"/>
            <a:endParaRPr lang="en-GB" sz="2400" b="1" dirty="0"/>
          </a:p>
          <a:p>
            <a:pPr algn="ctr"/>
            <a:r>
              <a:rPr lang="en-GB" sz="2400" b="1" dirty="0" smtClean="0"/>
              <a:t>Ecosystem accounting</a:t>
            </a:r>
          </a:p>
          <a:p>
            <a:pPr algn="ctr"/>
            <a:endParaRPr lang="en-GB" sz="2400" b="1" dirty="0"/>
          </a:p>
          <a:p>
            <a:pPr algn="ctr"/>
            <a:r>
              <a:rPr lang="en-GB" sz="2400" b="1" dirty="0" smtClean="0"/>
              <a:t>Policy analysis</a:t>
            </a:r>
          </a:p>
          <a:p>
            <a:pPr algn="ctr"/>
            <a:endParaRPr lang="en-GB" sz="2400" b="1" dirty="0"/>
          </a:p>
          <a:p>
            <a:pPr algn="ctr"/>
            <a:r>
              <a:rPr lang="en-GB" sz="2400" b="1" dirty="0" smtClean="0"/>
              <a:t>Integrated assessment</a:t>
            </a:r>
          </a:p>
          <a:p>
            <a:pPr algn="ctr"/>
            <a:endParaRPr lang="en-GB" sz="2400" b="1" dirty="0"/>
          </a:p>
          <a:p>
            <a:pPr algn="ctr"/>
            <a:r>
              <a:rPr lang="en-GB" sz="2400" b="1" dirty="0" smtClean="0"/>
              <a:t>Sectoral analysis etc.</a:t>
            </a:r>
            <a:endParaRPr lang="en-GB" sz="2400" b="1" dirty="0"/>
          </a:p>
        </p:txBody>
      </p:sp>
      <p:sp>
        <p:nvSpPr>
          <p:cNvPr id="2" name="Notched Right Arrow 1"/>
          <p:cNvSpPr/>
          <p:nvPr/>
        </p:nvSpPr>
        <p:spPr>
          <a:xfrm>
            <a:off x="7070053" y="1685319"/>
            <a:ext cx="467286" cy="291426"/>
          </a:xfrm>
          <a:prstGeom prst="notchedRightArrow">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9" name="Notched Right Arrow 18"/>
          <p:cNvSpPr/>
          <p:nvPr/>
        </p:nvSpPr>
        <p:spPr>
          <a:xfrm>
            <a:off x="7070053" y="2462189"/>
            <a:ext cx="467286" cy="291426"/>
          </a:xfrm>
          <a:prstGeom prst="notchedRightArrow">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Notched Right Arrow 19"/>
          <p:cNvSpPr/>
          <p:nvPr/>
        </p:nvSpPr>
        <p:spPr>
          <a:xfrm>
            <a:off x="7129341" y="3550685"/>
            <a:ext cx="467286" cy="291426"/>
          </a:xfrm>
          <a:prstGeom prst="notchedRightArrow">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1" name="Notched Right Arrow 20"/>
          <p:cNvSpPr/>
          <p:nvPr/>
        </p:nvSpPr>
        <p:spPr>
          <a:xfrm>
            <a:off x="7163016" y="4598635"/>
            <a:ext cx="467286" cy="291426"/>
          </a:xfrm>
          <a:prstGeom prst="notchedRightArrow">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2" name="Notched Right Arrow 21"/>
          <p:cNvSpPr/>
          <p:nvPr/>
        </p:nvSpPr>
        <p:spPr>
          <a:xfrm>
            <a:off x="7167563" y="5597634"/>
            <a:ext cx="467286" cy="291426"/>
          </a:xfrm>
          <a:prstGeom prst="notchedRightArrow">
            <a:avLst/>
          </a:prstGeom>
          <a:solidFill>
            <a:schemeClr val="bg1">
              <a:lumMod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4" name="Text Placeholder 23"/>
          <p:cNvSpPr>
            <a:spLocks noGrp="1"/>
          </p:cNvSpPr>
          <p:nvPr>
            <p:ph type="body" sz="quarter" idx="12"/>
          </p:nvPr>
        </p:nvSpPr>
        <p:spPr>
          <a:xfrm>
            <a:off x="598488" y="17014"/>
            <a:ext cx="10710072" cy="676111"/>
          </a:xfrm>
        </p:spPr>
        <p:txBody>
          <a:bodyPr/>
          <a:lstStyle/>
          <a:p>
            <a:r>
              <a:rPr lang="en-GB" dirty="0" smtClean="0"/>
              <a:t>Building a geo-spatial platform for multiple uses</a:t>
            </a:r>
            <a:endParaRPr lang="en-GB" dirty="0"/>
          </a:p>
        </p:txBody>
      </p:sp>
      <p:sp>
        <p:nvSpPr>
          <p:cNvPr id="26" name="Text Placeholder 25"/>
          <p:cNvSpPr>
            <a:spLocks noGrp="1"/>
          </p:cNvSpPr>
          <p:nvPr>
            <p:ph type="body" sz="quarter" idx="14"/>
          </p:nvPr>
        </p:nvSpPr>
        <p:spPr/>
        <p:txBody>
          <a:bodyPr/>
          <a:lstStyle/>
          <a:p>
            <a:endParaRPr lang="en-GB"/>
          </a:p>
        </p:txBody>
      </p:sp>
    </p:spTree>
    <p:extLst>
      <p:ext uri="{BB962C8B-B14F-4D97-AF65-F5344CB8AC3E}">
        <p14:creationId xmlns:p14="http://schemas.microsoft.com/office/powerpoint/2010/main" val="376123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6268" y="55918"/>
            <a:ext cx="10680834" cy="532015"/>
          </a:xfrm>
        </p:spPr>
        <p:txBody>
          <a:bodyPr>
            <a:noAutofit/>
          </a:bodyPr>
          <a:lstStyle/>
          <a:p>
            <a:r>
              <a:rPr lang="en-GB" sz="3600" b="1" dirty="0" smtClean="0">
                <a:solidFill>
                  <a:schemeClr val="bg1"/>
                </a:solidFill>
                <a:latin typeface="Calibri" panose="020F0502020204030204" pitchFamily="34" charset="0"/>
                <a:cs typeface="Calibri" panose="020F0502020204030204" pitchFamily="34" charset="0"/>
              </a:rPr>
              <a:t>Land cover change in / outside Natura 2000 areas</a:t>
            </a:r>
            <a:endParaRPr lang="en-GB" sz="3600" b="1" dirty="0">
              <a:solidFill>
                <a:schemeClr val="bg1"/>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3" cstate="print"/>
          <a:stretch>
            <a:fillRect/>
          </a:stretch>
        </p:blipFill>
        <p:spPr>
          <a:xfrm>
            <a:off x="237857" y="946484"/>
            <a:ext cx="11657656" cy="5911516"/>
          </a:xfrm>
          <a:prstGeom prst="rect">
            <a:avLst/>
          </a:prstGeom>
        </p:spPr>
      </p:pic>
    </p:spTree>
    <p:extLst>
      <p:ext uri="{BB962C8B-B14F-4D97-AF65-F5344CB8AC3E}">
        <p14:creationId xmlns:p14="http://schemas.microsoft.com/office/powerpoint/2010/main" val="1805209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9384" y="39189"/>
            <a:ext cx="11418277" cy="610394"/>
          </a:xfrm>
        </p:spPr>
        <p:txBody>
          <a:bodyPr/>
          <a:lstStyle/>
          <a:p>
            <a:pPr algn="ctr"/>
            <a:r>
              <a:rPr lang="en-GB" sz="4000" dirty="0" smtClean="0"/>
              <a:t>Ecosystem pressure and condition accounts</a:t>
            </a:r>
            <a:endParaRPr lang="en-US" sz="4000" dirty="0"/>
          </a:p>
        </p:txBody>
      </p:sp>
      <p:sp>
        <p:nvSpPr>
          <p:cNvPr id="3" name="Content Placeholder 2"/>
          <p:cNvSpPr>
            <a:spLocks noGrp="1"/>
          </p:cNvSpPr>
          <p:nvPr>
            <p:ph sz="quarter" idx="11"/>
          </p:nvPr>
        </p:nvSpPr>
        <p:spPr>
          <a:xfrm>
            <a:off x="231020" y="1008824"/>
            <a:ext cx="10964641" cy="4148233"/>
          </a:xfrm>
        </p:spPr>
        <p:txBody>
          <a:bodyPr/>
          <a:lstStyle/>
          <a:p>
            <a:pPr>
              <a:spcAft>
                <a:spcPts val="1800"/>
              </a:spcAft>
            </a:pPr>
            <a:r>
              <a:rPr lang="en-GB" sz="3200" dirty="0" smtClean="0">
                <a:solidFill>
                  <a:schemeClr val="tx1"/>
                </a:solidFill>
              </a:rPr>
              <a:t>Biodiversity accounts – based on Nature reporting and national bird surveys (with ENV INCA contractors)</a:t>
            </a:r>
          </a:p>
          <a:p>
            <a:pPr>
              <a:spcAft>
                <a:spcPts val="1800"/>
              </a:spcAft>
            </a:pPr>
            <a:r>
              <a:rPr lang="en-GB" sz="3200" dirty="0" smtClean="0">
                <a:solidFill>
                  <a:schemeClr val="tx1"/>
                </a:solidFill>
              </a:rPr>
              <a:t>Spatial nutrient accounts (in cooperation with JRC)</a:t>
            </a:r>
          </a:p>
          <a:p>
            <a:pPr>
              <a:spcAft>
                <a:spcPts val="1800"/>
              </a:spcAft>
            </a:pPr>
            <a:r>
              <a:rPr lang="en-GB" sz="3200" dirty="0" smtClean="0">
                <a:solidFill>
                  <a:schemeClr val="tx1"/>
                </a:solidFill>
              </a:rPr>
              <a:t>Revision of JRC/EEA estimate of HNV farmland (input to MAES ecosystem assessment &amp; spatial land use data)</a:t>
            </a:r>
          </a:p>
          <a:p>
            <a:pPr>
              <a:spcAft>
                <a:spcPts val="1800"/>
              </a:spcAft>
            </a:pPr>
            <a:r>
              <a:rPr lang="en-GB" sz="3200" dirty="0">
                <a:solidFill>
                  <a:schemeClr val="tx1"/>
                </a:solidFill>
              </a:rPr>
              <a:t>CAP impact indicator on pressure of agriculture on water resources</a:t>
            </a:r>
          </a:p>
          <a:p>
            <a:pPr>
              <a:spcAft>
                <a:spcPts val="1800"/>
              </a:spcAft>
            </a:pPr>
            <a:r>
              <a:rPr lang="en-GB" sz="3200" dirty="0" smtClean="0">
                <a:solidFill>
                  <a:schemeClr val="tx1"/>
                </a:solidFill>
              </a:rPr>
              <a:t>Freshwater </a:t>
            </a:r>
            <a:r>
              <a:rPr lang="en-GB" sz="3200" dirty="0">
                <a:solidFill>
                  <a:schemeClr val="tx1"/>
                </a:solidFill>
              </a:rPr>
              <a:t>condition accounts based on WFD </a:t>
            </a:r>
            <a:r>
              <a:rPr lang="en-GB" sz="3200" dirty="0" smtClean="0">
                <a:solidFill>
                  <a:schemeClr val="tx1"/>
                </a:solidFill>
              </a:rPr>
              <a:t>data</a:t>
            </a:r>
          </a:p>
        </p:txBody>
      </p:sp>
    </p:spTree>
    <p:extLst>
      <p:ext uri="{BB962C8B-B14F-4D97-AF65-F5344CB8AC3E}">
        <p14:creationId xmlns:p14="http://schemas.microsoft.com/office/powerpoint/2010/main" val="3756289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673359" y="1693302"/>
            <a:ext cx="1953491" cy="3183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Physical water </a:t>
            </a:r>
          </a:p>
          <a:p>
            <a:pPr algn="ctr"/>
            <a:r>
              <a:rPr lang="en-GB" dirty="0"/>
              <a:t>a</a:t>
            </a:r>
            <a:r>
              <a:rPr lang="en-GB" dirty="0" smtClean="0"/>
              <a:t>sset accounts</a:t>
            </a:r>
          </a:p>
          <a:p>
            <a:pPr algn="ctr"/>
            <a:endParaRPr lang="en-GB" dirty="0"/>
          </a:p>
          <a:p>
            <a:pPr algn="ctr"/>
            <a:r>
              <a:rPr lang="en-GB" dirty="0" smtClean="0"/>
              <a:t>Water flow accounts</a:t>
            </a:r>
          </a:p>
          <a:p>
            <a:pPr algn="ctr"/>
            <a:endParaRPr lang="en-GB" dirty="0"/>
          </a:p>
          <a:p>
            <a:pPr algn="ctr"/>
            <a:r>
              <a:rPr lang="en-GB" dirty="0" smtClean="0"/>
              <a:t>Water emission accounts</a:t>
            </a:r>
            <a:endParaRPr lang="en-GB" dirty="0"/>
          </a:p>
        </p:txBody>
      </p:sp>
      <p:sp>
        <p:nvSpPr>
          <p:cNvPr id="7" name="Rounded Rectangle 6"/>
          <p:cNvSpPr/>
          <p:nvPr/>
        </p:nvSpPr>
        <p:spPr>
          <a:xfrm>
            <a:off x="5161244" y="1693302"/>
            <a:ext cx="1945178" cy="31837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Freshwater </a:t>
            </a:r>
          </a:p>
          <a:p>
            <a:pPr algn="ctr"/>
            <a:r>
              <a:rPr lang="en-GB" dirty="0" smtClean="0"/>
              <a:t>quality account</a:t>
            </a:r>
          </a:p>
          <a:p>
            <a:pPr algn="ctr"/>
            <a:endParaRPr lang="en-GB" dirty="0"/>
          </a:p>
          <a:p>
            <a:pPr algn="ctr"/>
            <a:r>
              <a:rPr lang="en-GB" dirty="0" smtClean="0"/>
              <a:t>Species accounts</a:t>
            </a:r>
          </a:p>
          <a:p>
            <a:pPr algn="ctr"/>
            <a:endParaRPr lang="en-GB" dirty="0"/>
          </a:p>
          <a:p>
            <a:pPr algn="ctr"/>
            <a:r>
              <a:rPr lang="en-GB" dirty="0" smtClean="0"/>
              <a:t>Nutrient accounts</a:t>
            </a:r>
          </a:p>
          <a:p>
            <a:pPr algn="ctr"/>
            <a:endParaRPr lang="en-GB" dirty="0"/>
          </a:p>
          <a:p>
            <a:pPr algn="ctr"/>
            <a:r>
              <a:rPr lang="en-GB" dirty="0" smtClean="0"/>
              <a:t>Other condition accounts</a:t>
            </a:r>
            <a:endParaRPr lang="en-GB" dirty="0"/>
          </a:p>
        </p:txBody>
      </p:sp>
      <p:sp>
        <p:nvSpPr>
          <p:cNvPr id="8" name="Rectangle 7"/>
          <p:cNvSpPr/>
          <p:nvPr/>
        </p:nvSpPr>
        <p:spPr>
          <a:xfrm>
            <a:off x="873085" y="1682209"/>
            <a:ext cx="1354973"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Agriculture</a:t>
            </a:r>
            <a:endParaRPr lang="en-GB" dirty="0"/>
          </a:p>
        </p:txBody>
      </p:sp>
      <p:sp>
        <p:nvSpPr>
          <p:cNvPr id="11" name="Rectangle 10"/>
          <p:cNvSpPr/>
          <p:nvPr/>
        </p:nvSpPr>
        <p:spPr>
          <a:xfrm>
            <a:off x="10244298" y="1682209"/>
            <a:ext cx="1354974"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Agriculture</a:t>
            </a:r>
            <a:endParaRPr lang="en-GB" dirty="0"/>
          </a:p>
        </p:txBody>
      </p:sp>
      <p:sp>
        <p:nvSpPr>
          <p:cNvPr id="12" name="Rectangle 11"/>
          <p:cNvSpPr/>
          <p:nvPr/>
        </p:nvSpPr>
        <p:spPr>
          <a:xfrm>
            <a:off x="873085" y="2431739"/>
            <a:ext cx="1354974"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Manu-</a:t>
            </a:r>
            <a:r>
              <a:rPr lang="en-GB" dirty="0" err="1" smtClean="0"/>
              <a:t>facturing</a:t>
            </a:r>
            <a:endParaRPr lang="en-GB" dirty="0"/>
          </a:p>
        </p:txBody>
      </p:sp>
      <p:sp>
        <p:nvSpPr>
          <p:cNvPr id="13" name="Rectangle 12"/>
          <p:cNvSpPr/>
          <p:nvPr/>
        </p:nvSpPr>
        <p:spPr>
          <a:xfrm>
            <a:off x="873085" y="3181269"/>
            <a:ext cx="1354974"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Energy</a:t>
            </a:r>
            <a:endParaRPr lang="en-GB" dirty="0"/>
          </a:p>
        </p:txBody>
      </p:sp>
      <p:sp>
        <p:nvSpPr>
          <p:cNvPr id="14" name="Rectangle 13"/>
          <p:cNvSpPr/>
          <p:nvPr/>
        </p:nvSpPr>
        <p:spPr>
          <a:xfrm>
            <a:off x="873085" y="3930799"/>
            <a:ext cx="1354974"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House-holds</a:t>
            </a:r>
            <a:endParaRPr lang="en-GB" dirty="0"/>
          </a:p>
        </p:txBody>
      </p:sp>
      <p:sp>
        <p:nvSpPr>
          <p:cNvPr id="15" name="Rectangle 14"/>
          <p:cNvSpPr/>
          <p:nvPr/>
        </p:nvSpPr>
        <p:spPr>
          <a:xfrm>
            <a:off x="873084" y="4688641"/>
            <a:ext cx="1354973"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Others</a:t>
            </a:r>
            <a:endParaRPr lang="en-GB" b="1" dirty="0"/>
          </a:p>
        </p:txBody>
      </p:sp>
      <p:sp>
        <p:nvSpPr>
          <p:cNvPr id="16" name="Rectangle 15"/>
          <p:cNvSpPr/>
          <p:nvPr/>
        </p:nvSpPr>
        <p:spPr>
          <a:xfrm>
            <a:off x="10244298" y="2431739"/>
            <a:ext cx="1354974"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Manu-</a:t>
            </a:r>
            <a:r>
              <a:rPr lang="en-GB" dirty="0" err="1" smtClean="0"/>
              <a:t>facturing</a:t>
            </a:r>
            <a:endParaRPr lang="en-GB" dirty="0"/>
          </a:p>
        </p:txBody>
      </p:sp>
      <p:sp>
        <p:nvSpPr>
          <p:cNvPr id="17" name="Rectangle 16"/>
          <p:cNvSpPr/>
          <p:nvPr/>
        </p:nvSpPr>
        <p:spPr>
          <a:xfrm>
            <a:off x="10244298" y="3181269"/>
            <a:ext cx="1354974"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House-holds</a:t>
            </a:r>
            <a:endParaRPr lang="en-GB" dirty="0"/>
          </a:p>
        </p:txBody>
      </p:sp>
      <p:sp>
        <p:nvSpPr>
          <p:cNvPr id="18" name="Rectangle 17"/>
          <p:cNvSpPr/>
          <p:nvPr/>
        </p:nvSpPr>
        <p:spPr>
          <a:xfrm>
            <a:off x="10244299" y="4688641"/>
            <a:ext cx="1354973"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Others</a:t>
            </a:r>
            <a:endParaRPr lang="en-GB" b="1" dirty="0"/>
          </a:p>
        </p:txBody>
      </p:sp>
      <p:sp>
        <p:nvSpPr>
          <p:cNvPr id="19" name="Rectangle 18"/>
          <p:cNvSpPr/>
          <p:nvPr/>
        </p:nvSpPr>
        <p:spPr>
          <a:xfrm>
            <a:off x="10244299" y="3939111"/>
            <a:ext cx="1354973" cy="5403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Tourism</a:t>
            </a:r>
            <a:endParaRPr lang="en-GB" dirty="0"/>
          </a:p>
        </p:txBody>
      </p:sp>
      <p:sp>
        <p:nvSpPr>
          <p:cNvPr id="20" name="Oval 19"/>
          <p:cNvSpPr/>
          <p:nvPr/>
        </p:nvSpPr>
        <p:spPr>
          <a:xfrm>
            <a:off x="7810836" y="1589381"/>
            <a:ext cx="1737360" cy="8423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Fish &amp; shellfish</a:t>
            </a:r>
            <a:endParaRPr lang="en-GB" sz="1600" dirty="0"/>
          </a:p>
        </p:txBody>
      </p:sp>
      <p:sp>
        <p:nvSpPr>
          <p:cNvPr id="21" name="Oval 20"/>
          <p:cNvSpPr/>
          <p:nvPr/>
        </p:nvSpPr>
        <p:spPr>
          <a:xfrm>
            <a:off x="7781742" y="2338911"/>
            <a:ext cx="1795549" cy="8423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Water purification</a:t>
            </a:r>
            <a:endParaRPr lang="en-GB" sz="1600" dirty="0"/>
          </a:p>
        </p:txBody>
      </p:sp>
      <p:sp>
        <p:nvSpPr>
          <p:cNvPr id="22" name="Oval 21"/>
          <p:cNvSpPr/>
          <p:nvPr/>
        </p:nvSpPr>
        <p:spPr>
          <a:xfrm>
            <a:off x="7901581" y="3088441"/>
            <a:ext cx="1646615" cy="8423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Flood protection</a:t>
            </a:r>
            <a:endParaRPr lang="en-GB" sz="1600" dirty="0"/>
          </a:p>
        </p:txBody>
      </p:sp>
      <p:sp>
        <p:nvSpPr>
          <p:cNvPr id="23" name="Oval 22"/>
          <p:cNvSpPr/>
          <p:nvPr/>
        </p:nvSpPr>
        <p:spPr>
          <a:xfrm>
            <a:off x="7901581" y="3846283"/>
            <a:ext cx="1706885" cy="8423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Recreation</a:t>
            </a:r>
            <a:endParaRPr lang="en-GB" sz="1600" dirty="0"/>
          </a:p>
        </p:txBody>
      </p:sp>
      <p:sp>
        <p:nvSpPr>
          <p:cNvPr id="24" name="Oval 23"/>
          <p:cNvSpPr/>
          <p:nvPr/>
        </p:nvSpPr>
        <p:spPr>
          <a:xfrm>
            <a:off x="7901581" y="4534849"/>
            <a:ext cx="1706885" cy="84235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Other</a:t>
            </a:r>
            <a:endParaRPr lang="en-GB" sz="1600" dirty="0"/>
          </a:p>
        </p:txBody>
      </p:sp>
      <p:sp>
        <p:nvSpPr>
          <p:cNvPr id="25" name="TextBox 24"/>
          <p:cNvSpPr txBox="1"/>
          <p:nvPr/>
        </p:nvSpPr>
        <p:spPr>
          <a:xfrm>
            <a:off x="733151" y="889239"/>
            <a:ext cx="1720735" cy="441453"/>
          </a:xfrm>
          <a:prstGeom prst="rect">
            <a:avLst/>
          </a:prstGeom>
          <a:noFill/>
        </p:spPr>
        <p:txBody>
          <a:bodyPr wrap="square" rtlCol="0">
            <a:spAutoFit/>
          </a:bodyPr>
          <a:lstStyle/>
          <a:p>
            <a:pPr algn="ctr"/>
            <a:r>
              <a:rPr lang="en-GB" dirty="0" smtClean="0"/>
              <a:t>Economic users</a:t>
            </a:r>
            <a:endParaRPr lang="en-GB" dirty="0"/>
          </a:p>
        </p:txBody>
      </p:sp>
      <p:sp>
        <p:nvSpPr>
          <p:cNvPr id="26" name="TextBox 25"/>
          <p:cNvSpPr txBox="1"/>
          <p:nvPr/>
        </p:nvSpPr>
        <p:spPr>
          <a:xfrm>
            <a:off x="10061417" y="861008"/>
            <a:ext cx="1720735" cy="401321"/>
          </a:xfrm>
          <a:prstGeom prst="rect">
            <a:avLst/>
          </a:prstGeom>
          <a:noFill/>
        </p:spPr>
        <p:txBody>
          <a:bodyPr wrap="square" rtlCol="0">
            <a:spAutoFit/>
          </a:bodyPr>
          <a:lstStyle/>
          <a:p>
            <a:pPr algn="ctr"/>
            <a:r>
              <a:rPr lang="en-GB" dirty="0" smtClean="0"/>
              <a:t>Economic users</a:t>
            </a:r>
            <a:endParaRPr lang="en-GB" dirty="0"/>
          </a:p>
        </p:txBody>
      </p:sp>
      <p:sp>
        <p:nvSpPr>
          <p:cNvPr id="27" name="Left-Right Arrow 26"/>
          <p:cNvSpPr/>
          <p:nvPr/>
        </p:nvSpPr>
        <p:spPr>
          <a:xfrm>
            <a:off x="4546102" y="3279634"/>
            <a:ext cx="677307" cy="332508"/>
          </a:xfrm>
          <a:prstGeom prst="lef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2495254" y="892062"/>
            <a:ext cx="2123810" cy="401321"/>
          </a:xfrm>
          <a:prstGeom prst="rect">
            <a:avLst/>
          </a:prstGeom>
          <a:noFill/>
        </p:spPr>
        <p:txBody>
          <a:bodyPr wrap="square" rtlCol="0">
            <a:spAutoFit/>
          </a:bodyPr>
          <a:lstStyle/>
          <a:p>
            <a:pPr algn="ctr"/>
            <a:r>
              <a:rPr lang="en-GB" dirty="0" smtClean="0"/>
              <a:t>Environmental account, SEEA-CF</a:t>
            </a:r>
            <a:endParaRPr lang="en-GB" dirty="0"/>
          </a:p>
        </p:txBody>
      </p:sp>
      <p:sp>
        <p:nvSpPr>
          <p:cNvPr id="29" name="TextBox 28"/>
          <p:cNvSpPr txBox="1"/>
          <p:nvPr/>
        </p:nvSpPr>
        <p:spPr>
          <a:xfrm>
            <a:off x="7616645" y="868337"/>
            <a:ext cx="2020685" cy="364837"/>
          </a:xfrm>
          <a:prstGeom prst="rect">
            <a:avLst/>
          </a:prstGeom>
          <a:noFill/>
        </p:spPr>
        <p:txBody>
          <a:bodyPr wrap="square" rtlCol="0">
            <a:spAutoFit/>
          </a:bodyPr>
          <a:lstStyle/>
          <a:p>
            <a:pPr algn="ctr"/>
            <a:r>
              <a:rPr lang="en-GB" dirty="0" smtClean="0"/>
              <a:t>Ecosystem service accounts</a:t>
            </a:r>
            <a:endParaRPr lang="en-GB" dirty="0"/>
          </a:p>
        </p:txBody>
      </p:sp>
      <p:sp>
        <p:nvSpPr>
          <p:cNvPr id="30" name="TextBox 29"/>
          <p:cNvSpPr txBox="1"/>
          <p:nvPr/>
        </p:nvSpPr>
        <p:spPr>
          <a:xfrm>
            <a:off x="5075107" y="879066"/>
            <a:ext cx="2117451" cy="401321"/>
          </a:xfrm>
          <a:prstGeom prst="rect">
            <a:avLst/>
          </a:prstGeom>
          <a:noFill/>
        </p:spPr>
        <p:txBody>
          <a:bodyPr wrap="square" rtlCol="0">
            <a:spAutoFit/>
          </a:bodyPr>
          <a:lstStyle/>
          <a:p>
            <a:pPr algn="ctr"/>
            <a:r>
              <a:rPr lang="en-GB" dirty="0" smtClean="0"/>
              <a:t>Ecosystem condition account</a:t>
            </a:r>
            <a:endParaRPr lang="en-GB" dirty="0"/>
          </a:p>
        </p:txBody>
      </p:sp>
      <p:cxnSp>
        <p:nvCxnSpPr>
          <p:cNvPr id="32" name="Straight Connector 31"/>
          <p:cNvCxnSpPr/>
          <p:nvPr/>
        </p:nvCxnSpPr>
        <p:spPr>
          <a:xfrm>
            <a:off x="2236368" y="1926045"/>
            <a:ext cx="453740" cy="51611"/>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2247453" y="2701902"/>
            <a:ext cx="425906" cy="0"/>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2244683" y="3444509"/>
            <a:ext cx="418406" cy="1"/>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2239143" y="4199575"/>
            <a:ext cx="407319" cy="1388"/>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flipV="1">
            <a:off x="2228057" y="4724674"/>
            <a:ext cx="534394" cy="264281"/>
          </a:xfrm>
          <a:prstGeom prst="line">
            <a:avLst/>
          </a:prstGeom>
          <a:ln w="12700">
            <a:headEnd type="triangle" w="med" len="med"/>
            <a:tailEnd type="triangle" w="med" len="med"/>
          </a:ln>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7109146" y="2043466"/>
            <a:ext cx="701690" cy="119506"/>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1" name="Straight Connector 50"/>
          <p:cNvCxnSpPr>
            <a:endCxn id="21" idx="2"/>
          </p:cNvCxnSpPr>
          <p:nvPr/>
        </p:nvCxnSpPr>
        <p:spPr>
          <a:xfrm flipV="1">
            <a:off x="7114735" y="2760090"/>
            <a:ext cx="667007" cy="9367"/>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2" name="Straight Connector 51"/>
          <p:cNvCxnSpPr>
            <a:endCxn id="22" idx="2"/>
          </p:cNvCxnSpPr>
          <p:nvPr/>
        </p:nvCxnSpPr>
        <p:spPr>
          <a:xfrm flipV="1">
            <a:off x="7109146" y="3509620"/>
            <a:ext cx="792435" cy="45013"/>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3" name="Straight Connector 52"/>
          <p:cNvCxnSpPr>
            <a:endCxn id="23" idx="2"/>
          </p:cNvCxnSpPr>
          <p:nvPr/>
        </p:nvCxnSpPr>
        <p:spPr>
          <a:xfrm>
            <a:off x="7109146" y="4267462"/>
            <a:ext cx="792435" cy="0"/>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4" name="Straight Connector 53"/>
          <p:cNvCxnSpPr>
            <a:endCxn id="24" idx="2"/>
          </p:cNvCxnSpPr>
          <p:nvPr/>
        </p:nvCxnSpPr>
        <p:spPr>
          <a:xfrm>
            <a:off x="7062412" y="4724674"/>
            <a:ext cx="839169" cy="231354"/>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69" name="Right Brace 68"/>
          <p:cNvSpPr/>
          <p:nvPr/>
        </p:nvSpPr>
        <p:spPr>
          <a:xfrm>
            <a:off x="9555416" y="1678052"/>
            <a:ext cx="224444" cy="3546760"/>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0" name="Straight Connector 69"/>
          <p:cNvCxnSpPr/>
          <p:nvPr/>
        </p:nvCxnSpPr>
        <p:spPr>
          <a:xfrm flipV="1">
            <a:off x="9802427" y="3445888"/>
            <a:ext cx="441871" cy="4156"/>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2" name="Straight Connector 71"/>
          <p:cNvCxnSpPr>
            <a:stCxn id="69" idx="1"/>
            <a:endCxn id="11" idx="1"/>
          </p:cNvCxnSpPr>
          <p:nvPr/>
        </p:nvCxnSpPr>
        <p:spPr>
          <a:xfrm flipV="1">
            <a:off x="9779860" y="1952373"/>
            <a:ext cx="464438" cy="1499059"/>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3" name="Straight Connector 72"/>
          <p:cNvCxnSpPr>
            <a:stCxn id="69" idx="1"/>
          </p:cNvCxnSpPr>
          <p:nvPr/>
        </p:nvCxnSpPr>
        <p:spPr>
          <a:xfrm flipV="1">
            <a:off x="9779860" y="2701902"/>
            <a:ext cx="472925" cy="749530"/>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4" name="Straight Connector 73"/>
          <p:cNvCxnSpPr>
            <a:stCxn id="69" idx="1"/>
          </p:cNvCxnSpPr>
          <p:nvPr/>
        </p:nvCxnSpPr>
        <p:spPr>
          <a:xfrm>
            <a:off x="9779860" y="3451432"/>
            <a:ext cx="464438" cy="748143"/>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5" name="Straight Connector 74"/>
          <p:cNvCxnSpPr>
            <a:stCxn id="69" idx="1"/>
          </p:cNvCxnSpPr>
          <p:nvPr/>
        </p:nvCxnSpPr>
        <p:spPr>
          <a:xfrm>
            <a:off x="9779860" y="3451432"/>
            <a:ext cx="464438" cy="1531975"/>
          </a:xfrm>
          <a:prstGeom prst="line">
            <a:avLst/>
          </a:prstGeom>
          <a:ln w="127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81" name="Rectangle 80"/>
          <p:cNvSpPr/>
          <p:nvPr/>
        </p:nvSpPr>
        <p:spPr>
          <a:xfrm>
            <a:off x="3296776" y="5143777"/>
            <a:ext cx="3208712" cy="16247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600" dirty="0" smtClean="0"/>
              <a:t>Pressures from land use / management, (water) resource consumption, change in </a:t>
            </a:r>
            <a:br>
              <a:rPr lang="en-GB" sz="1600" dirty="0" smtClean="0"/>
            </a:br>
            <a:r>
              <a:rPr lang="en-GB" sz="1600" dirty="0" smtClean="0"/>
              <a:t>land cover/infrastructure, </a:t>
            </a:r>
          </a:p>
          <a:p>
            <a:pPr algn="ctr"/>
            <a:r>
              <a:rPr lang="en-GB" sz="1600" dirty="0" smtClean="0"/>
              <a:t>other human activities, etc.</a:t>
            </a:r>
            <a:endParaRPr lang="en-GB" sz="1600" dirty="0"/>
          </a:p>
        </p:txBody>
      </p:sp>
      <p:sp>
        <p:nvSpPr>
          <p:cNvPr id="87" name="Bent Arrow 86"/>
          <p:cNvSpPr/>
          <p:nvPr/>
        </p:nvSpPr>
        <p:spPr>
          <a:xfrm rot="10800000">
            <a:off x="6507209" y="5261566"/>
            <a:ext cx="4583361" cy="670556"/>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89" name="Bent Arrow 88"/>
          <p:cNvSpPr/>
          <p:nvPr/>
        </p:nvSpPr>
        <p:spPr>
          <a:xfrm rot="10800000" flipH="1">
            <a:off x="1473012" y="5265002"/>
            <a:ext cx="1823764" cy="599938"/>
          </a:xfrm>
          <a:prstGeom prst="ben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schemeClr val="tx1"/>
              </a:solidFill>
            </a:endParaRPr>
          </a:p>
        </p:txBody>
      </p:sp>
      <p:sp>
        <p:nvSpPr>
          <p:cNvPr id="90" name="Up Arrow 89"/>
          <p:cNvSpPr/>
          <p:nvPr/>
        </p:nvSpPr>
        <p:spPr>
          <a:xfrm rot="20064134">
            <a:off x="3752354" y="4852138"/>
            <a:ext cx="217520" cy="316578"/>
          </a:xfrm>
          <a:prstGeom prst="upArrow">
            <a:avLst/>
          </a:prstGeom>
          <a:solidFill>
            <a:schemeClr val="bg2">
              <a:lumMod val="50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91" name="Up Arrow 90"/>
          <p:cNvSpPr/>
          <p:nvPr/>
        </p:nvSpPr>
        <p:spPr>
          <a:xfrm rot="1111812">
            <a:off x="5714443" y="4857233"/>
            <a:ext cx="217520" cy="316578"/>
          </a:xfrm>
          <a:prstGeom prst="upArrow">
            <a:avLst/>
          </a:prstGeom>
          <a:solidFill>
            <a:schemeClr val="bg2">
              <a:lumMod val="50000"/>
            </a:schemeClr>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 name="Text Placeholder 2"/>
          <p:cNvSpPr>
            <a:spLocks noGrp="1"/>
          </p:cNvSpPr>
          <p:nvPr>
            <p:ph type="body" sz="quarter" idx="10"/>
          </p:nvPr>
        </p:nvSpPr>
        <p:spPr>
          <a:xfrm>
            <a:off x="-40544" y="71944"/>
            <a:ext cx="12348754" cy="524395"/>
          </a:xfrm>
        </p:spPr>
        <p:txBody>
          <a:bodyPr>
            <a:noAutofit/>
          </a:bodyPr>
          <a:lstStyle/>
          <a:p>
            <a:pPr algn="ctr"/>
            <a:r>
              <a:rPr lang="en-GB" sz="3600" dirty="0" smtClean="0">
                <a:latin typeface="Calibri" panose="020F0502020204030204" pitchFamily="34" charset="0"/>
                <a:cs typeface="Calibri" panose="020F0502020204030204" pitchFamily="34" charset="0"/>
              </a:rPr>
              <a:t>Integrated analysis based on accounts for freshwater system</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3756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tr-TR" dirty="0" smtClean="0"/>
              <a:t>A </a:t>
            </a:r>
            <a:r>
              <a:rPr lang="tr-TR" dirty="0" err="1" smtClean="0"/>
              <a:t>tool</a:t>
            </a:r>
            <a:r>
              <a:rPr lang="tr-TR" dirty="0" smtClean="0"/>
              <a:t> </a:t>
            </a:r>
            <a:r>
              <a:rPr lang="tr-TR" dirty="0" err="1" smtClean="0"/>
              <a:t>for</a:t>
            </a:r>
            <a:r>
              <a:rPr lang="tr-TR" dirty="0" smtClean="0"/>
              <a:t> </a:t>
            </a:r>
            <a:r>
              <a:rPr lang="tr-TR" dirty="0" err="1" smtClean="0"/>
              <a:t>integrated</a:t>
            </a:r>
            <a:r>
              <a:rPr lang="tr-TR" dirty="0" smtClean="0"/>
              <a:t> </a:t>
            </a:r>
            <a:r>
              <a:rPr lang="tr-TR" dirty="0" err="1" smtClean="0"/>
              <a:t>assessment</a:t>
            </a:r>
            <a:endParaRPr lang="en-GB" dirty="0"/>
          </a:p>
        </p:txBody>
      </p:sp>
      <p:sp>
        <p:nvSpPr>
          <p:cNvPr id="7" name="TextBox 6"/>
          <p:cNvSpPr txBox="1"/>
          <p:nvPr/>
        </p:nvSpPr>
        <p:spPr>
          <a:xfrm>
            <a:off x="7211251" y="2169650"/>
            <a:ext cx="4980749" cy="1200329"/>
          </a:xfrm>
          <a:prstGeom prst="rect">
            <a:avLst/>
          </a:prstGeom>
          <a:noFill/>
        </p:spPr>
        <p:txBody>
          <a:bodyPr wrap="square" rtlCol="0">
            <a:spAutoFit/>
          </a:bodyPr>
          <a:lstStyle/>
          <a:p>
            <a:r>
              <a:rPr lang="tr-TR" dirty="0" smtClean="0"/>
              <a:t>Quantifying the level and magnitude of economic pressures on water resources – Agriculture pressure on water resources in Guadiana  basin (2015) </a:t>
            </a:r>
            <a:endParaRPr lang="en-GB" dirty="0"/>
          </a:p>
        </p:txBody>
      </p:sp>
      <p:pic>
        <p:nvPicPr>
          <p:cNvPr id="8" name="Picture 7"/>
          <p:cNvPicPr>
            <a:picLocks noChangeAspect="1"/>
          </p:cNvPicPr>
          <p:nvPr/>
        </p:nvPicPr>
        <p:blipFill>
          <a:blip r:embed="rId2" cstate="print"/>
          <a:stretch>
            <a:fillRect/>
          </a:stretch>
        </p:blipFill>
        <p:spPr>
          <a:xfrm>
            <a:off x="7367445" y="3362794"/>
            <a:ext cx="4557046" cy="3334730"/>
          </a:xfrm>
          <a:prstGeom prst="rect">
            <a:avLst/>
          </a:prstGeom>
        </p:spPr>
      </p:pic>
      <p:sp>
        <p:nvSpPr>
          <p:cNvPr id="11" name="TextBox 2"/>
          <p:cNvSpPr txBox="1"/>
          <p:nvPr/>
        </p:nvSpPr>
        <p:spPr>
          <a:xfrm>
            <a:off x="4122417" y="753788"/>
            <a:ext cx="2679511" cy="4558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a:t>Guadiana RBD - Water </a:t>
            </a:r>
            <a:r>
              <a:rPr lang="tr-TR" sz="1200" dirty="0" smtClean="0"/>
              <a:t>abstraction </a:t>
            </a:r>
            <a:r>
              <a:rPr lang="tr-TR" sz="1200" dirty="0"/>
              <a:t>for agricultural</a:t>
            </a:r>
            <a:r>
              <a:rPr lang="tr-TR" sz="1200" baseline="0" dirty="0"/>
              <a:t> </a:t>
            </a:r>
            <a:r>
              <a:rPr lang="tr-TR" sz="1200" baseline="0" dirty="0" smtClean="0"/>
              <a:t>by source </a:t>
            </a:r>
            <a:r>
              <a:rPr lang="tr-TR" sz="1200" baseline="0" dirty="0"/>
              <a:t>(2015)</a:t>
            </a:r>
            <a:endParaRPr lang="en-US" sz="1200" dirty="0"/>
          </a:p>
        </p:txBody>
      </p:sp>
      <p:pic>
        <p:nvPicPr>
          <p:cNvPr id="9" name="Picture 8"/>
          <p:cNvPicPr>
            <a:picLocks noChangeAspect="1"/>
          </p:cNvPicPr>
          <p:nvPr/>
        </p:nvPicPr>
        <p:blipFill>
          <a:blip r:embed="rId3" cstate="print"/>
          <a:stretch>
            <a:fillRect/>
          </a:stretch>
        </p:blipFill>
        <p:spPr>
          <a:xfrm>
            <a:off x="3924944" y="1201953"/>
            <a:ext cx="2904925" cy="2765816"/>
          </a:xfrm>
          <a:prstGeom prst="rect">
            <a:avLst/>
          </a:prstGeom>
        </p:spPr>
      </p:pic>
      <p:pic>
        <p:nvPicPr>
          <p:cNvPr id="10" name="Picture 9"/>
          <p:cNvPicPr>
            <a:picLocks noChangeAspect="1"/>
          </p:cNvPicPr>
          <p:nvPr/>
        </p:nvPicPr>
        <p:blipFill>
          <a:blip r:embed="rId4" cstate="print"/>
          <a:stretch>
            <a:fillRect/>
          </a:stretch>
        </p:blipFill>
        <p:spPr>
          <a:xfrm>
            <a:off x="185715" y="1067225"/>
            <a:ext cx="2949370" cy="2886883"/>
          </a:xfrm>
          <a:prstGeom prst="rect">
            <a:avLst/>
          </a:prstGeom>
        </p:spPr>
      </p:pic>
      <p:pic>
        <p:nvPicPr>
          <p:cNvPr id="13" name="Picture 12"/>
          <p:cNvPicPr>
            <a:picLocks noChangeAspect="1"/>
          </p:cNvPicPr>
          <p:nvPr/>
        </p:nvPicPr>
        <p:blipFill>
          <a:blip r:embed="rId5" cstate="print"/>
          <a:stretch>
            <a:fillRect/>
          </a:stretch>
        </p:blipFill>
        <p:spPr>
          <a:xfrm>
            <a:off x="185715" y="3905505"/>
            <a:ext cx="3739229" cy="546894"/>
          </a:xfrm>
          <a:prstGeom prst="rect">
            <a:avLst/>
          </a:prstGeom>
        </p:spPr>
      </p:pic>
      <p:sp>
        <p:nvSpPr>
          <p:cNvPr id="16" name="TextBox 2"/>
          <p:cNvSpPr txBox="1"/>
          <p:nvPr/>
        </p:nvSpPr>
        <p:spPr>
          <a:xfrm>
            <a:off x="64177" y="840716"/>
            <a:ext cx="4017202" cy="3048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tr-TR" sz="1200" dirty="0"/>
              <a:t>Guadiana RBD - Water abstraction by </a:t>
            </a:r>
            <a:r>
              <a:rPr lang="tr-TR" sz="1200" dirty="0" smtClean="0"/>
              <a:t>sector</a:t>
            </a:r>
            <a:r>
              <a:rPr lang="tr-TR" sz="1200" baseline="0" dirty="0" smtClean="0"/>
              <a:t> </a:t>
            </a:r>
            <a:r>
              <a:rPr lang="tr-TR" sz="1200" baseline="0" dirty="0"/>
              <a:t>(2015)</a:t>
            </a:r>
            <a:endParaRPr lang="en-US" sz="1200" dirty="0"/>
          </a:p>
        </p:txBody>
      </p:sp>
      <p:pic>
        <p:nvPicPr>
          <p:cNvPr id="19" name="Content Placeholder 4"/>
          <p:cNvPicPr>
            <a:picLocks noGrp="1" noChangeAspect="1"/>
          </p:cNvPicPr>
          <p:nvPr>
            <p:ph sz="quarter" idx="13"/>
          </p:nvPr>
        </p:nvPicPr>
        <p:blipFill>
          <a:blip r:embed="rId6" cstate="print"/>
          <a:stretch>
            <a:fillRect/>
          </a:stretch>
        </p:blipFill>
        <p:spPr>
          <a:xfrm>
            <a:off x="185715" y="4593151"/>
            <a:ext cx="2145347" cy="2167419"/>
          </a:xfrm>
          <a:prstGeom prst="rect">
            <a:avLst/>
          </a:prstGeom>
          <a:ln>
            <a:solidFill>
              <a:schemeClr val="bg1">
                <a:lumMod val="75000"/>
              </a:schemeClr>
            </a:solidFill>
          </a:ln>
        </p:spPr>
      </p:pic>
      <p:sp>
        <p:nvSpPr>
          <p:cNvPr id="17" name="Oval 16"/>
          <p:cNvSpPr/>
          <p:nvPr/>
        </p:nvSpPr>
        <p:spPr>
          <a:xfrm>
            <a:off x="468001" y="6117771"/>
            <a:ext cx="413742"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7211251" y="840716"/>
            <a:ext cx="4980749" cy="1200329"/>
          </a:xfrm>
          <a:prstGeom prst="rect">
            <a:avLst/>
          </a:prstGeom>
          <a:noFill/>
        </p:spPr>
        <p:txBody>
          <a:bodyPr wrap="square" rtlCol="0">
            <a:spAutoFit/>
          </a:bodyPr>
          <a:lstStyle/>
          <a:p>
            <a:r>
              <a:rPr lang="tr-TR" dirty="0" smtClean="0"/>
              <a:t>Guadiana RBD, 55 % of G</a:t>
            </a:r>
            <a:r>
              <a:rPr lang="de-DE" dirty="0" smtClean="0"/>
              <a:t>roundwater Bodies </a:t>
            </a:r>
            <a:r>
              <a:rPr lang="tr-TR" dirty="0" smtClean="0"/>
              <a:t>are in poor quantitative status, while water abstraction has been reported as significant pressure.</a:t>
            </a:r>
            <a:endParaRPr lang="en-GB" dirty="0"/>
          </a:p>
        </p:txBody>
      </p:sp>
    </p:spTree>
    <p:extLst>
      <p:ext uri="{BB962C8B-B14F-4D97-AF65-F5344CB8AC3E}">
        <p14:creationId xmlns:p14="http://schemas.microsoft.com/office/powerpoint/2010/main" val="1612271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tr-TR" dirty="0" smtClean="0"/>
              <a:t>Linking environmental and economic information</a:t>
            </a:r>
            <a:endParaRPr lang="en-GB" dirty="0"/>
          </a:p>
        </p:txBody>
      </p:sp>
      <p:pic>
        <p:nvPicPr>
          <p:cNvPr id="5" name="Content Placeholder 4"/>
          <p:cNvPicPr>
            <a:picLocks noGrp="1" noChangeAspect="1"/>
          </p:cNvPicPr>
          <p:nvPr>
            <p:ph sz="quarter" idx="13"/>
          </p:nvPr>
        </p:nvPicPr>
        <p:blipFill>
          <a:blip r:embed="rId2" cstate="print"/>
          <a:stretch>
            <a:fillRect/>
          </a:stretch>
        </p:blipFill>
        <p:spPr>
          <a:xfrm>
            <a:off x="4932607" y="1014430"/>
            <a:ext cx="5712395" cy="4985628"/>
          </a:xfrm>
          <a:prstGeom prst="rect">
            <a:avLst/>
          </a:prstGeom>
        </p:spPr>
      </p:pic>
      <p:sp>
        <p:nvSpPr>
          <p:cNvPr id="3" name="TextBox 2"/>
          <p:cNvSpPr txBox="1"/>
          <p:nvPr/>
        </p:nvSpPr>
        <p:spPr>
          <a:xfrm>
            <a:off x="90152" y="1339403"/>
            <a:ext cx="4829578" cy="2893100"/>
          </a:xfrm>
          <a:prstGeom prst="rect">
            <a:avLst/>
          </a:prstGeom>
          <a:noFill/>
        </p:spPr>
        <p:txBody>
          <a:bodyPr wrap="square" rtlCol="0">
            <a:spAutoFit/>
          </a:bodyPr>
          <a:lstStyle/>
          <a:p>
            <a:r>
              <a:rPr lang="tr-TR" sz="3000" dirty="0" smtClean="0">
                <a:latin typeface="Calibri" panose="020F0502020204030204" pitchFamily="34" charset="0"/>
                <a:cs typeface="Calibri" panose="020F0502020204030204" pitchFamily="34" charset="0"/>
              </a:rPr>
              <a:t>E</a:t>
            </a:r>
            <a:r>
              <a:rPr lang="en-GB" sz="3000" dirty="0" err="1">
                <a:latin typeface="Calibri" panose="020F0502020204030204" pitchFamily="34" charset="0"/>
                <a:cs typeface="Calibri" panose="020F0502020204030204" pitchFamily="34" charset="0"/>
              </a:rPr>
              <a:t>conomic</a:t>
            </a:r>
            <a:r>
              <a:rPr lang="en-GB" sz="3000" dirty="0">
                <a:latin typeface="Calibri" panose="020F0502020204030204" pitchFamily="34" charset="0"/>
                <a:cs typeface="Calibri" panose="020F0502020204030204" pitchFamily="34" charset="0"/>
              </a:rPr>
              <a:t> </a:t>
            </a:r>
            <a:r>
              <a:rPr lang="en-GB" sz="3000" dirty="0" err="1" smtClean="0">
                <a:latin typeface="Calibri" panose="020F0502020204030204" pitchFamily="34" charset="0"/>
                <a:cs typeface="Calibri" panose="020F0502020204030204" pitchFamily="34" charset="0"/>
              </a:rPr>
              <a:t>signific</a:t>
            </a:r>
            <a:r>
              <a:rPr lang="tr-TR" sz="3000" dirty="0" err="1" smtClean="0">
                <a:latin typeface="Calibri" panose="020F0502020204030204" pitchFamily="34" charset="0"/>
                <a:cs typeface="Calibri" panose="020F0502020204030204" pitchFamily="34" charset="0"/>
              </a:rPr>
              <a:t>ance</a:t>
            </a:r>
            <a:r>
              <a:rPr lang="en-GB" sz="3000" dirty="0" smtClean="0">
                <a:latin typeface="Calibri" panose="020F0502020204030204" pitchFamily="34" charset="0"/>
                <a:cs typeface="Calibri" panose="020F0502020204030204" pitchFamily="34" charset="0"/>
              </a:rPr>
              <a:t> of current water use</a:t>
            </a:r>
            <a:endParaRPr lang="tr-TR" sz="3000" dirty="0" smtClean="0">
              <a:latin typeface="Calibri" panose="020F0502020204030204" pitchFamily="34" charset="0"/>
              <a:cs typeface="Calibri" panose="020F0502020204030204" pitchFamily="34" charset="0"/>
            </a:endParaRPr>
          </a:p>
          <a:p>
            <a:endParaRPr lang="tr-TR" sz="3000" dirty="0" smtClean="0">
              <a:latin typeface="Calibri" panose="020F0502020204030204" pitchFamily="34" charset="0"/>
              <a:cs typeface="Calibri" panose="020F0502020204030204" pitchFamily="34" charset="0"/>
            </a:endParaRPr>
          </a:p>
          <a:p>
            <a:r>
              <a:rPr lang="tr-TR" sz="2800" dirty="0" smtClean="0">
                <a:latin typeface="Calibri" panose="020F0502020204030204" pitchFamily="34" charset="0"/>
                <a:cs typeface="Calibri" panose="020F0502020204030204" pitchFamily="34" charset="0"/>
              </a:rPr>
              <a:t>(WFD </a:t>
            </a:r>
            <a:r>
              <a:rPr lang="tr-TR" sz="2800" dirty="0" err="1" smtClean="0">
                <a:latin typeface="Calibri" panose="020F0502020204030204" pitchFamily="34" charset="0"/>
                <a:cs typeface="Calibri" panose="020F0502020204030204" pitchFamily="34" charset="0"/>
              </a:rPr>
              <a:t>Article</a:t>
            </a:r>
            <a:r>
              <a:rPr lang="tr-TR" sz="2800" dirty="0" smtClean="0">
                <a:latin typeface="Calibri" panose="020F0502020204030204" pitchFamily="34" charset="0"/>
                <a:cs typeface="Calibri" panose="020F0502020204030204" pitchFamily="34" charset="0"/>
              </a:rPr>
              <a:t> 5- E</a:t>
            </a:r>
            <a:r>
              <a:rPr lang="en-GB" sz="2800" dirty="0" err="1" smtClean="0">
                <a:latin typeface="Calibri" panose="020F0502020204030204" pitchFamily="34" charset="0"/>
                <a:cs typeface="Calibri" panose="020F0502020204030204" pitchFamily="34" charset="0"/>
              </a:rPr>
              <a:t>conomic</a:t>
            </a:r>
            <a:r>
              <a:rPr lang="en-GB" sz="2800" dirty="0" smtClean="0">
                <a:latin typeface="Calibri" panose="020F0502020204030204" pitchFamily="34" charset="0"/>
                <a:cs typeface="Calibri" panose="020F0502020204030204" pitchFamily="34" charset="0"/>
              </a:rPr>
              <a:t> characterisation of river basins</a:t>
            </a:r>
            <a:r>
              <a:rPr lang="tr-TR" sz="2800" dirty="0" smtClean="0">
                <a:latin typeface="Calibri" panose="020F0502020204030204" pitchFamily="34" charset="0"/>
                <a:cs typeface="Calibri" panose="020F0502020204030204" pitchFamily="34" charset="0"/>
              </a:rPr>
              <a:t>) </a:t>
            </a:r>
          </a:p>
          <a:p>
            <a:endParaRPr lang="tr-TR" dirty="0" smtClean="0"/>
          </a:p>
          <a:p>
            <a:r>
              <a:rPr lang="en-GB" dirty="0" smtClean="0"/>
              <a:t> </a:t>
            </a:r>
            <a:r>
              <a:rPr lang="tr-TR" dirty="0" smtClean="0"/>
              <a:t> </a:t>
            </a:r>
            <a:endParaRPr lang="en-US" dirty="0"/>
          </a:p>
        </p:txBody>
      </p:sp>
    </p:spTree>
    <p:extLst>
      <p:ext uri="{BB962C8B-B14F-4D97-AF65-F5344CB8AC3E}">
        <p14:creationId xmlns:p14="http://schemas.microsoft.com/office/powerpoint/2010/main" val="2018759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algn="ctr"/>
            <a:r>
              <a:rPr lang="en-GB" dirty="0"/>
              <a:t>Thank you very much for your attention</a:t>
            </a:r>
            <a:endParaRPr lang="en-GB" b="0" dirty="0"/>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3351" y="1137990"/>
            <a:ext cx="5299075"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6"/>
          <p:cNvSpPr>
            <a:spLocks/>
          </p:cNvSpPr>
          <p:nvPr/>
        </p:nvSpPr>
        <p:spPr bwMode="auto">
          <a:xfrm>
            <a:off x="91160" y="2025082"/>
            <a:ext cx="11635778" cy="470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2059" tIns="46891" rIns="82059" bIns="46891"/>
          <a:lstStyle>
            <a:lvl1pPr defTabSz="1200150" eaLnBrk="0" hangingPunct="0">
              <a:spcBef>
                <a:spcPts val="4200"/>
              </a:spcBef>
              <a:buSzPct val="100000"/>
              <a:buChar char="•"/>
              <a:defRPr sz="3800">
                <a:solidFill>
                  <a:srgbClr val="000000"/>
                </a:solidFill>
                <a:latin typeface="Helvetica Light"/>
                <a:ea typeface="Helvetica Light"/>
                <a:cs typeface="Helvetica Light"/>
                <a:sym typeface="Helvetica Light"/>
              </a:defRPr>
            </a:lvl1pPr>
            <a:lvl2pPr marL="742950" indent="-285750" defTabSz="1200150" eaLnBrk="0" hangingPunct="0">
              <a:spcBef>
                <a:spcPts val="4200"/>
              </a:spcBef>
              <a:buSzPct val="100000"/>
              <a:buChar char="•"/>
              <a:defRPr sz="3800">
                <a:solidFill>
                  <a:srgbClr val="000000"/>
                </a:solidFill>
                <a:latin typeface="Helvetica Light"/>
                <a:ea typeface="Helvetica Light"/>
                <a:cs typeface="Helvetica Light"/>
                <a:sym typeface="Helvetica Light"/>
              </a:defRPr>
            </a:lvl2pPr>
            <a:lvl3pPr marL="1143000" indent="-228600" defTabSz="1200150" eaLnBrk="0" hangingPunct="0">
              <a:spcBef>
                <a:spcPts val="4200"/>
              </a:spcBef>
              <a:buSzPct val="100000"/>
              <a:buChar char="•"/>
              <a:defRPr sz="3800">
                <a:solidFill>
                  <a:srgbClr val="000000"/>
                </a:solidFill>
                <a:latin typeface="Helvetica Light"/>
                <a:ea typeface="Helvetica Light"/>
                <a:cs typeface="Helvetica Light"/>
                <a:sym typeface="Helvetica Light"/>
              </a:defRPr>
            </a:lvl3pPr>
            <a:lvl4pPr marL="1600200" indent="-228600" defTabSz="1200150" eaLnBrk="0" hangingPunct="0">
              <a:spcBef>
                <a:spcPts val="4200"/>
              </a:spcBef>
              <a:buSzPct val="100000"/>
              <a:buChar char="•"/>
              <a:defRPr sz="3800">
                <a:solidFill>
                  <a:srgbClr val="000000"/>
                </a:solidFill>
                <a:latin typeface="Helvetica Light"/>
                <a:ea typeface="Helvetica Light"/>
                <a:cs typeface="Helvetica Light"/>
                <a:sym typeface="Helvetica Light"/>
              </a:defRPr>
            </a:lvl4pPr>
            <a:lvl5pPr marL="2057400" indent="-228600" defTabSz="1200150" eaLnBrk="0" hangingPunct="0">
              <a:spcBef>
                <a:spcPts val="4200"/>
              </a:spcBef>
              <a:buSzPct val="100000"/>
              <a:buChar char="•"/>
              <a:defRPr sz="3800">
                <a:solidFill>
                  <a:srgbClr val="000000"/>
                </a:solidFill>
                <a:latin typeface="Helvetica Light"/>
                <a:ea typeface="Helvetica Light"/>
                <a:cs typeface="Helvetica Light"/>
                <a:sym typeface="Helvetica Light"/>
              </a:defRPr>
            </a:lvl5pPr>
            <a:lvl6pPr marL="2514600" indent="-228600" defTabSz="1200150" eaLnBrk="0" fontAlgn="base" hangingPunct="0">
              <a:spcBef>
                <a:spcPts val="4200"/>
              </a:spcBef>
              <a:spcAft>
                <a:spcPct val="0"/>
              </a:spcAft>
              <a:buSzPct val="100000"/>
              <a:buChar char="•"/>
              <a:defRPr sz="3800">
                <a:solidFill>
                  <a:srgbClr val="000000"/>
                </a:solidFill>
                <a:latin typeface="Helvetica Light"/>
                <a:ea typeface="Helvetica Light"/>
                <a:cs typeface="Helvetica Light"/>
                <a:sym typeface="Helvetica Light"/>
              </a:defRPr>
            </a:lvl6pPr>
            <a:lvl7pPr marL="2971800" indent="-228600" defTabSz="1200150" eaLnBrk="0" fontAlgn="base" hangingPunct="0">
              <a:spcBef>
                <a:spcPts val="4200"/>
              </a:spcBef>
              <a:spcAft>
                <a:spcPct val="0"/>
              </a:spcAft>
              <a:buSzPct val="100000"/>
              <a:buChar char="•"/>
              <a:defRPr sz="3800">
                <a:solidFill>
                  <a:srgbClr val="000000"/>
                </a:solidFill>
                <a:latin typeface="Helvetica Light"/>
                <a:ea typeface="Helvetica Light"/>
                <a:cs typeface="Helvetica Light"/>
                <a:sym typeface="Helvetica Light"/>
              </a:defRPr>
            </a:lvl7pPr>
            <a:lvl8pPr marL="3429000" indent="-228600" defTabSz="1200150" eaLnBrk="0" fontAlgn="base" hangingPunct="0">
              <a:spcBef>
                <a:spcPts val="4200"/>
              </a:spcBef>
              <a:spcAft>
                <a:spcPct val="0"/>
              </a:spcAft>
              <a:buSzPct val="100000"/>
              <a:buChar char="•"/>
              <a:defRPr sz="3800">
                <a:solidFill>
                  <a:srgbClr val="000000"/>
                </a:solidFill>
                <a:latin typeface="Helvetica Light"/>
                <a:ea typeface="Helvetica Light"/>
                <a:cs typeface="Helvetica Light"/>
                <a:sym typeface="Helvetica Light"/>
              </a:defRPr>
            </a:lvl8pPr>
            <a:lvl9pPr marL="3886200" indent="-228600" defTabSz="1200150" eaLnBrk="0" fontAlgn="base" hangingPunct="0">
              <a:spcBef>
                <a:spcPts val="4200"/>
              </a:spcBef>
              <a:spcAft>
                <a:spcPct val="0"/>
              </a:spcAft>
              <a:buSzPct val="100000"/>
              <a:buChar char="•"/>
              <a:defRPr sz="3800">
                <a:solidFill>
                  <a:srgbClr val="000000"/>
                </a:solidFill>
                <a:latin typeface="Helvetica Light"/>
                <a:ea typeface="Helvetica Light"/>
                <a:cs typeface="Helvetica Light"/>
                <a:sym typeface="Helvetica Light"/>
              </a:defRPr>
            </a:lvl9pPr>
          </a:lstStyle>
          <a:p>
            <a:pPr eaLnBrk="1">
              <a:spcBef>
                <a:spcPct val="0"/>
              </a:spcBef>
              <a:buSzTx/>
              <a:buFontTx/>
              <a:buNone/>
            </a:pPr>
            <a:r>
              <a:rPr lang="fr-FR" altLang="en-US" sz="1600" b="1" dirty="0" err="1" smtClean="0">
                <a:solidFill>
                  <a:schemeClr val="tx1"/>
                </a:solidFill>
                <a:latin typeface="Arial" pitchFamily="34" charset="0"/>
                <a:cs typeface="Arial" pitchFamily="34" charset="0"/>
                <a:sym typeface="Arial" pitchFamily="34" charset="0"/>
              </a:rPr>
              <a:t>Useful</a:t>
            </a:r>
            <a:r>
              <a:rPr lang="fr-FR" altLang="en-US" sz="1600" b="1" dirty="0" smtClean="0">
                <a:solidFill>
                  <a:schemeClr val="tx1"/>
                </a:solidFill>
                <a:latin typeface="Arial" pitchFamily="34" charset="0"/>
                <a:cs typeface="Arial" pitchFamily="34" charset="0"/>
                <a:sym typeface="Arial" pitchFamily="34" charset="0"/>
              </a:rPr>
              <a:t> links:</a:t>
            </a:r>
          </a:p>
          <a:p>
            <a:pPr eaLnBrk="1">
              <a:spcBef>
                <a:spcPct val="0"/>
              </a:spcBef>
              <a:buSzTx/>
              <a:buFontTx/>
              <a:buNone/>
            </a:pPr>
            <a:endParaRPr lang="en-US" altLang="en-US" sz="1266" b="1" dirty="0" smtClean="0">
              <a:solidFill>
                <a:schemeClr val="tx1"/>
              </a:solidFill>
              <a:latin typeface="Arial" pitchFamily="34" charset="0"/>
              <a:cs typeface="Arial" pitchFamily="34" charset="0"/>
              <a:sym typeface="Arial" pitchFamily="34" charset="0"/>
            </a:endParaRPr>
          </a:p>
          <a:p>
            <a:pPr eaLnBrk="1">
              <a:spcBef>
                <a:spcPct val="0"/>
              </a:spcBef>
              <a:buSzTx/>
              <a:buFontTx/>
              <a:buNone/>
            </a:pPr>
            <a:r>
              <a:rPr lang="en-US" altLang="en-US" sz="1266" b="1" dirty="0" smtClean="0">
                <a:solidFill>
                  <a:schemeClr val="tx1"/>
                </a:solidFill>
                <a:latin typeface="Arial" pitchFamily="34" charset="0"/>
                <a:cs typeface="Arial" pitchFamily="34" charset="0"/>
                <a:sym typeface="Arial" pitchFamily="34" charset="0"/>
              </a:rPr>
              <a:t>Ecosystem assessment:</a:t>
            </a:r>
          </a:p>
          <a:p>
            <a:pPr eaLnBrk="1">
              <a:spcBef>
                <a:spcPct val="0"/>
              </a:spcBef>
              <a:buSzTx/>
              <a:buFontTx/>
              <a:buNone/>
            </a:pPr>
            <a:r>
              <a:rPr lang="en-US" altLang="en-US" sz="1266" dirty="0" smtClean="0">
                <a:solidFill>
                  <a:schemeClr val="tx1"/>
                </a:solidFill>
                <a:latin typeface="Arial" pitchFamily="34" charset="0"/>
                <a:cs typeface="Arial" pitchFamily="34" charset="0"/>
                <a:sym typeface="Arial" pitchFamily="34" charset="0"/>
              </a:rPr>
              <a:t>BISE: </a:t>
            </a:r>
            <a:r>
              <a:rPr lang="en-US" altLang="en-US" sz="1266" dirty="0">
                <a:solidFill>
                  <a:schemeClr val="tx1"/>
                </a:solidFill>
                <a:latin typeface="Arial" pitchFamily="34" charset="0"/>
                <a:cs typeface="Arial" pitchFamily="34" charset="0"/>
                <a:sym typeface="Arial" pitchFamily="34" charset="0"/>
              </a:rPr>
              <a:t>http://biodiversity.europa.eu/</a:t>
            </a:r>
          </a:p>
          <a:p>
            <a:pPr eaLnBrk="1">
              <a:spcBef>
                <a:spcPct val="0"/>
              </a:spcBef>
              <a:buSzTx/>
              <a:buFontTx/>
              <a:buNone/>
            </a:pPr>
            <a:r>
              <a:rPr lang="en-US" altLang="en-US" sz="1266" dirty="0" smtClean="0">
                <a:solidFill>
                  <a:schemeClr val="tx1"/>
                </a:solidFill>
                <a:latin typeface="Arial" pitchFamily="34" charset="0"/>
                <a:cs typeface="Arial" pitchFamily="34" charset="0"/>
                <a:sym typeface="Arial" pitchFamily="34" charset="0"/>
              </a:rPr>
              <a:t>MAES: </a:t>
            </a:r>
            <a:r>
              <a:rPr lang="en-US" altLang="en-US" sz="1266" dirty="0">
                <a:solidFill>
                  <a:schemeClr val="tx1"/>
                </a:solidFill>
                <a:latin typeface="Arial" pitchFamily="34" charset="0"/>
                <a:cs typeface="Arial" pitchFamily="34" charset="0"/>
                <a:sym typeface="Arial" pitchFamily="34" charset="0"/>
              </a:rPr>
              <a:t>http://biodiversity.europa.eu/maes</a:t>
            </a:r>
            <a:r>
              <a:rPr lang="en-US" altLang="en-US" sz="1266" dirty="0" smtClean="0">
                <a:solidFill>
                  <a:schemeClr val="tx1"/>
                </a:solidFill>
                <a:latin typeface="Arial" pitchFamily="34" charset="0"/>
                <a:cs typeface="Arial" pitchFamily="34" charset="0"/>
                <a:sym typeface="Arial" pitchFamily="34" charset="0"/>
              </a:rPr>
              <a:t>/</a:t>
            </a:r>
          </a:p>
          <a:p>
            <a:pPr eaLnBrk="1">
              <a:spcBef>
                <a:spcPct val="0"/>
              </a:spcBef>
              <a:buSzTx/>
              <a:buFontTx/>
              <a:buNone/>
            </a:pPr>
            <a:endParaRPr lang="en-US" altLang="en-US" sz="1266" b="1" dirty="0" smtClean="0">
              <a:solidFill>
                <a:schemeClr val="tx1"/>
              </a:solidFill>
              <a:latin typeface="Arial" pitchFamily="34" charset="0"/>
              <a:cs typeface="Arial" pitchFamily="34" charset="0"/>
              <a:sym typeface="Arial" pitchFamily="34" charset="0"/>
            </a:endParaRPr>
          </a:p>
          <a:p>
            <a:pPr eaLnBrk="1">
              <a:spcBef>
                <a:spcPct val="0"/>
              </a:spcBef>
              <a:buSzTx/>
              <a:buFontTx/>
              <a:buNone/>
            </a:pPr>
            <a:r>
              <a:rPr lang="en-US" altLang="en-US" sz="1266" b="1" dirty="0" smtClean="0">
                <a:solidFill>
                  <a:schemeClr val="tx1"/>
                </a:solidFill>
                <a:latin typeface="Arial" pitchFamily="34" charset="0"/>
                <a:cs typeface="Arial" pitchFamily="34" charset="0"/>
                <a:sym typeface="Arial" pitchFamily="34" charset="0"/>
              </a:rPr>
              <a:t>Natural capital accounting</a:t>
            </a:r>
          </a:p>
          <a:p>
            <a:pPr eaLnBrk="1">
              <a:spcBef>
                <a:spcPct val="0"/>
              </a:spcBef>
              <a:buSzTx/>
              <a:buFontTx/>
              <a:buNone/>
            </a:pPr>
            <a:r>
              <a:rPr lang="en-US" altLang="en-US" sz="1266" dirty="0" smtClean="0">
                <a:solidFill>
                  <a:schemeClr val="tx1"/>
                </a:solidFill>
                <a:latin typeface="Arial" pitchFamily="34" charset="0"/>
                <a:cs typeface="Arial" pitchFamily="34" charset="0"/>
                <a:sym typeface="Arial" pitchFamily="34" charset="0"/>
              </a:rPr>
              <a:t>KIP INCA</a:t>
            </a:r>
            <a:r>
              <a:rPr lang="en-US" altLang="en-US" sz="1266" dirty="0">
                <a:solidFill>
                  <a:schemeClr val="tx1"/>
                </a:solidFill>
                <a:latin typeface="Arial" pitchFamily="34" charset="0"/>
                <a:cs typeface="Arial" pitchFamily="34" charset="0"/>
                <a:sym typeface="Arial" pitchFamily="34" charset="0"/>
              </a:rPr>
              <a:t>: http://</a:t>
            </a:r>
            <a:r>
              <a:rPr lang="en-US" altLang="en-US" sz="1266" dirty="0" smtClean="0">
                <a:solidFill>
                  <a:schemeClr val="tx1"/>
                </a:solidFill>
                <a:latin typeface="Arial" pitchFamily="34" charset="0"/>
                <a:cs typeface="Arial" pitchFamily="34" charset="0"/>
                <a:sym typeface="Arial" pitchFamily="34" charset="0"/>
              </a:rPr>
              <a:t>ec.europa.eu/environment/nature/capital_accounting/index_en.htm</a:t>
            </a:r>
          </a:p>
          <a:p>
            <a:pPr eaLnBrk="1">
              <a:spcBef>
                <a:spcPct val="0"/>
              </a:spcBef>
              <a:buSzTx/>
              <a:buFontTx/>
              <a:buNone/>
            </a:pPr>
            <a:r>
              <a:rPr lang="en-US" altLang="en-US" sz="1266" dirty="0" smtClean="0">
                <a:solidFill>
                  <a:schemeClr val="tx1"/>
                </a:solidFill>
                <a:latin typeface="Arial" pitchFamily="34" charset="0"/>
                <a:cs typeface="Arial" pitchFamily="34" charset="0"/>
                <a:sym typeface="Arial" pitchFamily="34" charset="0"/>
              </a:rPr>
              <a:t>EEA report: https</a:t>
            </a:r>
            <a:r>
              <a:rPr lang="en-US" altLang="en-US" sz="1266" dirty="0">
                <a:solidFill>
                  <a:schemeClr val="tx1"/>
                </a:solidFill>
                <a:latin typeface="Arial" pitchFamily="34" charset="0"/>
                <a:cs typeface="Arial" pitchFamily="34" charset="0"/>
                <a:sym typeface="Arial" pitchFamily="34" charset="0"/>
              </a:rPr>
              <a:t>://www.eea.europa.eu/publications/natural-capital-accounting-in-support</a:t>
            </a:r>
            <a:endParaRPr lang="en-US" altLang="en-US" sz="1266" dirty="0" smtClean="0">
              <a:solidFill>
                <a:schemeClr val="tx1"/>
              </a:solidFill>
              <a:latin typeface="Arial" pitchFamily="34" charset="0"/>
              <a:cs typeface="Arial" pitchFamily="34" charset="0"/>
              <a:sym typeface="Arial" pitchFamily="34" charset="0"/>
            </a:endParaRPr>
          </a:p>
          <a:p>
            <a:pPr eaLnBrk="1">
              <a:spcBef>
                <a:spcPct val="0"/>
              </a:spcBef>
              <a:buSzTx/>
              <a:buFontTx/>
              <a:buNone/>
            </a:pPr>
            <a:endParaRPr lang="en-US" altLang="en-US" sz="1266" b="1" dirty="0" smtClean="0">
              <a:solidFill>
                <a:schemeClr val="tx1"/>
              </a:solidFill>
              <a:latin typeface="Arial" pitchFamily="34" charset="0"/>
              <a:cs typeface="Arial" pitchFamily="34" charset="0"/>
              <a:sym typeface="Arial" pitchFamily="34" charset="0"/>
            </a:endParaRPr>
          </a:p>
          <a:p>
            <a:pPr eaLnBrk="1">
              <a:spcBef>
                <a:spcPct val="0"/>
              </a:spcBef>
              <a:buSzTx/>
              <a:buFontTx/>
              <a:buNone/>
            </a:pPr>
            <a:r>
              <a:rPr lang="en-US" altLang="en-US" sz="1266" b="1" dirty="0" smtClean="0">
                <a:solidFill>
                  <a:schemeClr val="tx1"/>
                </a:solidFill>
                <a:latin typeface="Arial" pitchFamily="34" charset="0"/>
                <a:cs typeface="Arial" pitchFamily="34" charset="0"/>
                <a:sym typeface="Arial" pitchFamily="34" charset="0"/>
              </a:rPr>
              <a:t>Water accounts</a:t>
            </a:r>
            <a:r>
              <a:rPr lang="en-US" altLang="en-US" sz="1266" dirty="0" smtClean="0">
                <a:solidFill>
                  <a:schemeClr val="tx1"/>
                </a:solidFill>
                <a:latin typeface="Arial" pitchFamily="34" charset="0"/>
                <a:cs typeface="Arial" pitchFamily="34" charset="0"/>
                <a:sym typeface="Arial" pitchFamily="34" charset="0"/>
              </a:rPr>
              <a:t> </a:t>
            </a:r>
          </a:p>
          <a:p>
            <a:pPr eaLnBrk="1">
              <a:spcBef>
                <a:spcPct val="0"/>
              </a:spcBef>
              <a:buSzTx/>
              <a:buFontTx/>
              <a:buNone/>
            </a:pPr>
            <a:r>
              <a:rPr lang="en-US" altLang="en-US" sz="1266" dirty="0" smtClean="0">
                <a:solidFill>
                  <a:schemeClr val="tx1"/>
                </a:solidFill>
                <a:latin typeface="Arial" pitchFamily="34" charset="0"/>
                <a:cs typeface="Arial" pitchFamily="34" charset="0"/>
                <a:sym typeface="Arial" pitchFamily="34" charset="0"/>
              </a:rPr>
              <a:t>CSI 018 Use of freshwater resources: </a:t>
            </a:r>
          </a:p>
          <a:p>
            <a:pPr eaLnBrk="1">
              <a:spcBef>
                <a:spcPct val="0"/>
              </a:spcBef>
              <a:buSzTx/>
              <a:buFontTx/>
              <a:buNone/>
            </a:pPr>
            <a:r>
              <a:rPr lang="en-US" altLang="en-US" sz="1266" dirty="0" smtClean="0">
                <a:solidFill>
                  <a:schemeClr val="tx1"/>
                </a:solidFill>
                <a:latin typeface="Arial" pitchFamily="34" charset="0"/>
                <a:cs typeface="Arial" pitchFamily="34" charset="0"/>
                <a:sym typeface="Arial" pitchFamily="34" charset="0"/>
              </a:rPr>
              <a:t>https</a:t>
            </a:r>
            <a:r>
              <a:rPr lang="en-US" altLang="en-US" sz="1266" dirty="0">
                <a:solidFill>
                  <a:schemeClr val="tx1"/>
                </a:solidFill>
                <a:latin typeface="Arial" pitchFamily="34" charset="0"/>
                <a:cs typeface="Arial" pitchFamily="34" charset="0"/>
                <a:sym typeface="Arial" pitchFamily="34" charset="0"/>
              </a:rPr>
              <a:t>://www.eea.europa.eu/data-and-maps/indicators/economic-water-productivity-of-irrigated-1/csi-018-use-of-freshwater-resources</a:t>
            </a:r>
          </a:p>
          <a:p>
            <a:pPr eaLnBrk="1">
              <a:spcBef>
                <a:spcPct val="0"/>
              </a:spcBef>
              <a:buSzTx/>
              <a:buFontTx/>
              <a:buNone/>
            </a:pPr>
            <a:r>
              <a:rPr lang="en-GB" altLang="en-US" sz="1266" dirty="0">
                <a:solidFill>
                  <a:schemeClr val="tx1"/>
                </a:solidFill>
                <a:latin typeface="Arial" pitchFamily="34" charset="0"/>
                <a:cs typeface="Arial" pitchFamily="34" charset="0"/>
              </a:rPr>
              <a:t>WAT 006 Water intensity of crop production</a:t>
            </a:r>
          </a:p>
          <a:p>
            <a:pPr eaLnBrk="1">
              <a:spcBef>
                <a:spcPct val="0"/>
              </a:spcBef>
              <a:buSzTx/>
              <a:buFontTx/>
              <a:buNone/>
            </a:pPr>
            <a:r>
              <a:rPr lang="en-GB" altLang="en-US" sz="1266" dirty="0">
                <a:solidFill>
                  <a:schemeClr val="tx1"/>
                </a:solidFill>
                <a:latin typeface="Arial" pitchFamily="34" charset="0"/>
                <a:cs typeface="Arial" pitchFamily="34" charset="0"/>
              </a:rPr>
              <a:t>https://www.eea.europa.eu/data-and-maps/indicators/economic-water-productivity-of-irrigated-1/assessment</a:t>
            </a:r>
          </a:p>
          <a:p>
            <a:pPr eaLnBrk="1">
              <a:spcBef>
                <a:spcPct val="0"/>
              </a:spcBef>
              <a:buSzTx/>
              <a:buFontTx/>
              <a:buNone/>
            </a:pPr>
            <a:endParaRPr lang="en-GB" altLang="en-US" sz="1266" b="1" dirty="0" smtClean="0">
              <a:solidFill>
                <a:schemeClr val="tx1"/>
              </a:solidFill>
              <a:latin typeface="Arial" pitchFamily="34" charset="0"/>
              <a:cs typeface="Arial" pitchFamily="34" charset="0"/>
            </a:endParaRPr>
          </a:p>
          <a:p>
            <a:pPr eaLnBrk="1">
              <a:spcBef>
                <a:spcPct val="0"/>
              </a:spcBef>
              <a:buSzTx/>
              <a:buFontTx/>
              <a:buNone/>
            </a:pPr>
            <a:r>
              <a:rPr lang="en-GB" altLang="en-US" sz="1266" b="1" dirty="0" smtClean="0">
                <a:solidFill>
                  <a:schemeClr val="tx1"/>
                </a:solidFill>
                <a:latin typeface="Arial" pitchFamily="34" charset="0"/>
                <a:cs typeface="Arial" pitchFamily="34" charset="0"/>
              </a:rPr>
              <a:t>Ecosystem services:</a:t>
            </a:r>
          </a:p>
          <a:p>
            <a:pPr eaLnBrk="1">
              <a:spcBef>
                <a:spcPct val="0"/>
              </a:spcBef>
              <a:buSzTx/>
              <a:buFontTx/>
              <a:buNone/>
            </a:pPr>
            <a:r>
              <a:rPr lang="en-GB" altLang="en-US" sz="1266" dirty="0" smtClean="0">
                <a:solidFill>
                  <a:schemeClr val="tx1"/>
                </a:solidFill>
                <a:latin typeface="Arial" pitchFamily="34" charset="0"/>
                <a:cs typeface="Arial" pitchFamily="34" charset="0"/>
              </a:rPr>
              <a:t>Ecosystem services </a:t>
            </a:r>
            <a:r>
              <a:rPr lang="en-GB" altLang="en-US" sz="1266" dirty="0">
                <a:solidFill>
                  <a:schemeClr val="tx1"/>
                </a:solidFill>
                <a:latin typeface="Arial" pitchFamily="34" charset="0"/>
                <a:cs typeface="Arial" pitchFamily="34" charset="0"/>
              </a:rPr>
              <a:t>accounting: </a:t>
            </a:r>
            <a:r>
              <a:rPr lang="en-GB" altLang="en-US" sz="1266" dirty="0" smtClean="0">
                <a:solidFill>
                  <a:schemeClr val="tx1"/>
                </a:solidFill>
                <a:latin typeface="Arial" pitchFamily="34" charset="0"/>
                <a:cs typeface="Arial" pitchFamily="34" charset="0"/>
              </a:rPr>
              <a:t/>
            </a:r>
            <a:br>
              <a:rPr lang="en-GB" altLang="en-US" sz="1266" dirty="0" smtClean="0">
                <a:solidFill>
                  <a:schemeClr val="tx1"/>
                </a:solidFill>
                <a:latin typeface="Arial" pitchFamily="34" charset="0"/>
                <a:cs typeface="Arial" pitchFamily="34" charset="0"/>
              </a:rPr>
            </a:br>
            <a:r>
              <a:rPr lang="en-GB" altLang="en-US" sz="1266" dirty="0" smtClean="0">
                <a:solidFill>
                  <a:schemeClr val="tx1"/>
                </a:solidFill>
                <a:latin typeface="Arial" pitchFamily="34" charset="0"/>
                <a:cs typeface="Arial" pitchFamily="34" charset="0"/>
              </a:rPr>
              <a:t>http</a:t>
            </a:r>
            <a:r>
              <a:rPr lang="en-GB" altLang="en-US" sz="1266" dirty="0">
                <a:solidFill>
                  <a:schemeClr val="tx1"/>
                </a:solidFill>
                <a:latin typeface="Arial" pitchFamily="34" charset="0"/>
                <a:cs typeface="Arial" pitchFamily="34" charset="0"/>
              </a:rPr>
              <a:t>://</a:t>
            </a:r>
            <a:r>
              <a:rPr lang="en-GB" altLang="en-US" sz="1266" dirty="0" smtClean="0">
                <a:solidFill>
                  <a:schemeClr val="tx1"/>
                </a:solidFill>
                <a:latin typeface="Arial" pitchFamily="34" charset="0"/>
                <a:cs typeface="Arial" pitchFamily="34" charset="0"/>
              </a:rPr>
              <a:t>publications.jrc.ec.europa.eu/repository/handle/JRC110321</a:t>
            </a:r>
          </a:p>
          <a:p>
            <a:pPr eaLnBrk="1">
              <a:spcBef>
                <a:spcPct val="0"/>
              </a:spcBef>
              <a:buSzTx/>
              <a:buFontTx/>
              <a:buNone/>
            </a:pPr>
            <a:r>
              <a:rPr lang="en-GB" altLang="en-US" sz="1266" dirty="0">
                <a:solidFill>
                  <a:schemeClr val="tx1"/>
                </a:solidFill>
                <a:latin typeface="Arial" pitchFamily="34" charset="0"/>
                <a:cs typeface="Arial" pitchFamily="34" charset="0"/>
              </a:rPr>
              <a:t>https://ec.europa.eu/jrc/en/publication/ecosystem-services-accounting-part-ii-pilot-accounts-crop-and-timber-provision-global-climate</a:t>
            </a:r>
          </a:p>
          <a:p>
            <a:pPr eaLnBrk="1">
              <a:spcBef>
                <a:spcPct val="0"/>
              </a:spcBef>
              <a:buSzTx/>
              <a:buFontTx/>
              <a:buNone/>
            </a:pPr>
            <a:r>
              <a:rPr lang="en-GB" altLang="en-US" sz="1266" dirty="0" smtClean="0">
                <a:solidFill>
                  <a:schemeClr val="tx1"/>
                </a:solidFill>
                <a:latin typeface="Arial" pitchFamily="34" charset="0"/>
                <a:cs typeface="Arial" pitchFamily="34" charset="0"/>
              </a:rPr>
              <a:t>Ecosystem </a:t>
            </a:r>
            <a:r>
              <a:rPr lang="en-GB" altLang="en-US" sz="1266" dirty="0">
                <a:solidFill>
                  <a:schemeClr val="tx1"/>
                </a:solidFill>
                <a:latin typeface="Arial" pitchFamily="34" charset="0"/>
                <a:cs typeface="Arial" pitchFamily="34" charset="0"/>
              </a:rPr>
              <a:t>Service Classification: www.cices.eu</a:t>
            </a:r>
            <a:br>
              <a:rPr lang="en-GB" altLang="en-US" sz="1266" dirty="0">
                <a:solidFill>
                  <a:schemeClr val="tx1"/>
                </a:solidFill>
                <a:latin typeface="Arial" pitchFamily="34" charset="0"/>
                <a:cs typeface="Arial" pitchFamily="34" charset="0"/>
              </a:rPr>
            </a:br>
            <a:r>
              <a:rPr lang="en-GB" altLang="en-US" sz="1266" dirty="0">
                <a:solidFill>
                  <a:schemeClr val="tx1"/>
                </a:solidFill>
                <a:latin typeface="Arial" pitchFamily="34" charset="0"/>
                <a:cs typeface="Arial" pitchFamily="34" charset="0"/>
              </a:rPr>
              <a:t>The Ecosystem Services Partnership: http://www.es-partnership.org/esp</a:t>
            </a:r>
          </a:p>
          <a:p>
            <a:pPr eaLnBrk="1">
              <a:spcBef>
                <a:spcPct val="0"/>
              </a:spcBef>
              <a:buSzTx/>
              <a:buFontTx/>
              <a:buNone/>
            </a:pPr>
            <a:r>
              <a:rPr lang="de-DE" altLang="en-US" sz="1266" dirty="0">
                <a:solidFill>
                  <a:schemeClr val="tx1"/>
                </a:solidFill>
                <a:latin typeface="Arial" pitchFamily="34" charset="0"/>
                <a:cs typeface="Arial" pitchFamily="34" charset="0"/>
              </a:rPr>
              <a:t>OPPLA platform: http://oppla.eu/</a:t>
            </a:r>
            <a:endParaRPr lang="en-GB" altLang="en-US" sz="1266" dirty="0">
              <a:solidFill>
                <a:schemeClr val="tx1"/>
              </a:solidFill>
              <a:latin typeface="Arial" pitchFamily="34" charset="0"/>
              <a:cs typeface="Arial" pitchFamily="34" charset="0"/>
            </a:endParaRPr>
          </a:p>
          <a:p>
            <a:pPr eaLnBrk="1">
              <a:spcBef>
                <a:spcPct val="0"/>
              </a:spcBef>
              <a:buSzTx/>
              <a:buFontTx/>
              <a:buNone/>
            </a:pPr>
            <a:r>
              <a:rPr lang="en-GB" altLang="en-US" sz="1266" dirty="0">
                <a:solidFill>
                  <a:schemeClr val="tx1"/>
                </a:solidFill>
                <a:latin typeface="Arial" pitchFamily="34" charset="0"/>
                <a:cs typeface="Arial" pitchFamily="34" charset="0"/>
              </a:rPr>
              <a:t>UNSD-SEEA: http://unstats.un.org/unsd/envaccounting/seea.asp</a:t>
            </a:r>
            <a:endParaRPr lang="en-US" altLang="en-US" sz="1266"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520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l="21146" t="12891" r="22650" b="22243"/>
          <a:stretch>
            <a:fillRect/>
          </a:stretch>
        </p:blipFill>
        <p:spPr bwMode="auto">
          <a:xfrm>
            <a:off x="1966928" y="818556"/>
            <a:ext cx="7654834" cy="593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0" y="0"/>
            <a:ext cx="12192000" cy="766354"/>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252867" indent="-252867" algn="l" rtl="0" eaLnBrk="0" fontAlgn="base" hangingPunct="0">
              <a:spcBef>
                <a:spcPct val="0"/>
              </a:spcBef>
              <a:spcAft>
                <a:spcPct val="0"/>
              </a:spcAft>
              <a:defRPr sz="4551">
                <a:solidFill>
                  <a:schemeClr val="lt1"/>
                </a:solidFill>
                <a:latin typeface="+mn-lt"/>
                <a:ea typeface="+mn-ea"/>
                <a:cs typeface="+mn-cs"/>
              </a:defRPr>
            </a:lvl1pPr>
            <a:lvl2pPr marL="252867" indent="-252867" algn="l" rtl="0" eaLnBrk="0" fontAlgn="base" hangingPunct="0">
              <a:spcBef>
                <a:spcPct val="0"/>
              </a:spcBef>
              <a:spcAft>
                <a:spcPct val="0"/>
              </a:spcAft>
              <a:defRPr sz="4551">
                <a:solidFill>
                  <a:schemeClr val="lt1"/>
                </a:solidFill>
                <a:latin typeface="+mn-lt"/>
                <a:ea typeface="+mn-ea"/>
                <a:cs typeface="+mn-cs"/>
              </a:defRPr>
            </a:lvl2pPr>
            <a:lvl3pPr marL="252867" indent="-252867" algn="l" rtl="0" eaLnBrk="0" fontAlgn="base" hangingPunct="0">
              <a:spcBef>
                <a:spcPct val="0"/>
              </a:spcBef>
              <a:spcAft>
                <a:spcPct val="0"/>
              </a:spcAft>
              <a:defRPr sz="4551">
                <a:solidFill>
                  <a:schemeClr val="lt1"/>
                </a:solidFill>
                <a:latin typeface="+mn-lt"/>
                <a:ea typeface="+mn-ea"/>
                <a:cs typeface="+mn-cs"/>
              </a:defRPr>
            </a:lvl3pPr>
            <a:lvl4pPr marL="252867" indent="-252867" algn="l" rtl="0" eaLnBrk="0" fontAlgn="base" hangingPunct="0">
              <a:spcBef>
                <a:spcPct val="0"/>
              </a:spcBef>
              <a:spcAft>
                <a:spcPct val="0"/>
              </a:spcAft>
              <a:defRPr sz="4551">
                <a:solidFill>
                  <a:schemeClr val="lt1"/>
                </a:solidFill>
                <a:latin typeface="+mn-lt"/>
                <a:ea typeface="+mn-ea"/>
                <a:cs typeface="+mn-cs"/>
              </a:defRPr>
            </a:lvl4pPr>
            <a:lvl5pPr marL="252867" indent="-252867" algn="l" rtl="0" eaLnBrk="0" fontAlgn="base" hangingPunct="0">
              <a:spcBef>
                <a:spcPct val="0"/>
              </a:spcBef>
              <a:spcAft>
                <a:spcPct val="0"/>
              </a:spcAft>
              <a:defRPr sz="4551">
                <a:solidFill>
                  <a:schemeClr val="lt1"/>
                </a:solidFill>
                <a:latin typeface="+mn-lt"/>
                <a:ea typeface="+mn-ea"/>
                <a:cs typeface="+mn-cs"/>
              </a:defRPr>
            </a:lvl5pPr>
            <a:lvl6pPr marL="650230" algn="l" rtl="0" fontAlgn="base">
              <a:spcBef>
                <a:spcPct val="0"/>
              </a:spcBef>
              <a:spcAft>
                <a:spcPct val="0"/>
              </a:spcAft>
              <a:defRPr sz="3413">
                <a:solidFill>
                  <a:schemeClr val="lt1"/>
                </a:solidFill>
                <a:latin typeface="+mn-lt"/>
                <a:ea typeface="+mn-ea"/>
                <a:cs typeface="+mn-cs"/>
              </a:defRPr>
            </a:lvl6pPr>
            <a:lvl7pPr marL="1300460" algn="l" rtl="0" fontAlgn="base">
              <a:spcBef>
                <a:spcPct val="0"/>
              </a:spcBef>
              <a:spcAft>
                <a:spcPct val="0"/>
              </a:spcAft>
              <a:defRPr sz="3413">
                <a:solidFill>
                  <a:schemeClr val="lt1"/>
                </a:solidFill>
                <a:latin typeface="+mn-lt"/>
                <a:ea typeface="+mn-ea"/>
                <a:cs typeface="+mn-cs"/>
              </a:defRPr>
            </a:lvl7pPr>
            <a:lvl8pPr marL="1950690" algn="l" rtl="0" fontAlgn="base">
              <a:spcBef>
                <a:spcPct val="0"/>
              </a:spcBef>
              <a:spcAft>
                <a:spcPct val="0"/>
              </a:spcAft>
              <a:defRPr sz="3413">
                <a:solidFill>
                  <a:schemeClr val="lt1"/>
                </a:solidFill>
                <a:latin typeface="+mn-lt"/>
                <a:ea typeface="+mn-ea"/>
                <a:cs typeface="+mn-cs"/>
              </a:defRPr>
            </a:lvl8pPr>
            <a:lvl9pPr marL="2600919" algn="l" rtl="0" fontAlgn="base">
              <a:spcBef>
                <a:spcPct val="0"/>
              </a:spcBef>
              <a:spcAft>
                <a:spcPct val="0"/>
              </a:spcAft>
              <a:defRPr sz="3413">
                <a:solidFill>
                  <a:schemeClr val="lt1"/>
                </a:solidFill>
                <a:latin typeface="+mn-lt"/>
                <a:ea typeface="+mn-ea"/>
                <a:cs typeface="+mn-cs"/>
              </a:defRPr>
            </a:lvl9pPr>
          </a:lstStyle>
          <a:p>
            <a:pPr algn="ctr" defTabSz="914353" fontAlgn="auto">
              <a:spcBef>
                <a:spcPts val="0"/>
              </a:spcBef>
              <a:spcAft>
                <a:spcPts val="0"/>
              </a:spcAft>
            </a:pPr>
            <a:r>
              <a:rPr lang="en-GB" altLang="en-US" sz="4000" b="1" dirty="0">
                <a:solidFill>
                  <a:prstClr val="white"/>
                </a:solidFill>
                <a:latin typeface="Calibri" panose="020F0502020204030204" pitchFamily="34" charset="0"/>
                <a:sym typeface="Helvetica Light"/>
              </a:rPr>
              <a:t>EU Biodiversity Strategy to 2020</a:t>
            </a:r>
          </a:p>
        </p:txBody>
      </p:sp>
      <p:sp>
        <p:nvSpPr>
          <p:cNvPr id="5" name="Oval 2"/>
          <p:cNvSpPr/>
          <p:nvPr/>
        </p:nvSpPr>
        <p:spPr>
          <a:xfrm>
            <a:off x="2970834" y="2825552"/>
            <a:ext cx="2013285" cy="21189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03" tIns="38401" rIns="76803" bIns="38401" anchor="ctr"/>
          <a:lstStyle/>
          <a:p>
            <a:pPr algn="ctr" defTabSz="344999">
              <a:defRPr/>
            </a:pPr>
            <a:endParaRPr lang="en-GB" sz="2109" dirty="0">
              <a:solidFill>
                <a:prstClr val="white"/>
              </a:solidFill>
            </a:endParaRPr>
          </a:p>
        </p:txBody>
      </p:sp>
    </p:spTree>
    <p:extLst>
      <p:ext uri="{BB962C8B-B14F-4D97-AF65-F5344CB8AC3E}">
        <p14:creationId xmlns:p14="http://schemas.microsoft.com/office/powerpoint/2010/main" val="3340826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15141" y="62401"/>
            <a:ext cx="10939549" cy="936625"/>
          </a:xfrm>
        </p:spPr>
        <p:txBody>
          <a:bodyPr>
            <a:normAutofit/>
          </a:bodyPr>
          <a:lstStyle/>
          <a:p>
            <a:r>
              <a:rPr lang="nl-BE" altLang="en-US" sz="4000" b="1" dirty="0" smtClean="0">
                <a:solidFill>
                  <a:schemeClr val="bg1"/>
                </a:solidFill>
                <a:latin typeface="Calibri" panose="020F0502020204030204" pitchFamily="34" charset="0"/>
                <a:cs typeface="Calibri" panose="020F0502020204030204" pitchFamily="34" charset="0"/>
              </a:rPr>
              <a:t>MAES </a:t>
            </a:r>
            <a:r>
              <a:rPr lang="nl-BE" altLang="en-US" sz="4000" b="1" dirty="0" err="1" smtClean="0">
                <a:solidFill>
                  <a:schemeClr val="bg1"/>
                </a:solidFill>
                <a:latin typeface="Calibri" panose="020F0502020204030204" pitchFamily="34" charset="0"/>
                <a:cs typeface="Calibri" panose="020F0502020204030204" pitchFamily="34" charset="0"/>
              </a:rPr>
              <a:t>and</a:t>
            </a:r>
            <a:r>
              <a:rPr lang="nl-BE" altLang="en-US" sz="4000" b="1" dirty="0" smtClean="0">
                <a:solidFill>
                  <a:schemeClr val="bg1"/>
                </a:solidFill>
                <a:latin typeface="Calibri" panose="020F0502020204030204" pitchFamily="34" charset="0"/>
                <a:cs typeface="Calibri" panose="020F0502020204030204" pitchFamily="34" charset="0"/>
              </a:rPr>
              <a:t> Natural </a:t>
            </a:r>
            <a:r>
              <a:rPr lang="nl-BE" altLang="en-US" sz="4000" b="1" dirty="0" err="1" smtClean="0">
                <a:solidFill>
                  <a:schemeClr val="bg1"/>
                </a:solidFill>
                <a:latin typeface="Calibri" panose="020F0502020204030204" pitchFamily="34" charset="0"/>
                <a:cs typeface="Calibri" panose="020F0502020204030204" pitchFamily="34" charset="0"/>
              </a:rPr>
              <a:t>Capital</a:t>
            </a:r>
            <a:r>
              <a:rPr lang="nl-BE" altLang="en-US" sz="4000" b="1" dirty="0" smtClean="0">
                <a:solidFill>
                  <a:schemeClr val="bg1"/>
                </a:solidFill>
                <a:latin typeface="Calibri" panose="020F0502020204030204" pitchFamily="34" charset="0"/>
                <a:cs typeface="Calibri" panose="020F0502020204030204" pitchFamily="34" charset="0"/>
              </a:rPr>
              <a:t> Accounting</a:t>
            </a:r>
            <a:endParaRPr lang="en-GB" altLang="en-US" sz="4000" b="1" dirty="0" smtClean="0">
              <a:solidFill>
                <a:schemeClr val="bg1"/>
              </a:solidFill>
              <a:latin typeface="Calibri" panose="020F0502020204030204" pitchFamily="34" charset="0"/>
              <a:cs typeface="Calibri" panose="020F0502020204030204" pitchFamily="34" charset="0"/>
            </a:endParaRPr>
          </a:p>
        </p:txBody>
      </p:sp>
      <p:sp>
        <p:nvSpPr>
          <p:cNvPr id="5123" name="Content Placeholder 2"/>
          <p:cNvSpPr>
            <a:spLocks noGrp="1"/>
          </p:cNvSpPr>
          <p:nvPr>
            <p:ph idx="1"/>
          </p:nvPr>
        </p:nvSpPr>
        <p:spPr>
          <a:xfrm>
            <a:off x="1088968" y="888713"/>
            <a:ext cx="9792392" cy="1729796"/>
          </a:xfrm>
        </p:spPr>
        <p:txBody>
          <a:bodyPr/>
          <a:lstStyle/>
          <a:p>
            <a:r>
              <a:rPr lang="en-US" altLang="en-US" sz="1800" b="1" dirty="0">
                <a:ea typeface="MS PGothic" pitchFamily="34" charset="-128"/>
              </a:rPr>
              <a:t>Action 5 of EU Biodiversity Strategy: Improve the knowledge of ecosystems and their services in the EU</a:t>
            </a:r>
          </a:p>
          <a:p>
            <a:r>
              <a:rPr lang="en-US" altLang="en-US" sz="1800" dirty="0">
                <a:ea typeface="MS PGothic" pitchFamily="34" charset="-128"/>
              </a:rPr>
              <a:t>“Member States, with the assistance of the Commission, to map and assess the state of ecosystems and their services in their national territory by 2014, assess the economic value of such services, and promote the integration of these values into accounting and reporting systems at EU and national level by 2020</a:t>
            </a:r>
            <a:r>
              <a:rPr lang="en-US" altLang="en-US" sz="1800" dirty="0" smtClean="0">
                <a:ea typeface="MS PGothic" pitchFamily="34" charset="-128"/>
              </a:rPr>
              <a:t>”</a:t>
            </a:r>
            <a:endParaRPr lang="en-US" altLang="en-US" sz="1800" dirty="0">
              <a:ea typeface="MS PGothic" pitchFamily="34" charset="-128"/>
            </a:endParaRPr>
          </a:p>
        </p:txBody>
      </p:sp>
      <p:sp>
        <p:nvSpPr>
          <p:cNvPr id="5124" name="Rectangle 1"/>
          <p:cNvSpPr>
            <a:spLocks noChangeArrowheads="1"/>
          </p:cNvSpPr>
          <p:nvPr/>
        </p:nvSpPr>
        <p:spPr bwMode="auto">
          <a:xfrm>
            <a:off x="852172" y="5622868"/>
            <a:ext cx="49573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hangingPunct="0">
              <a:spcBef>
                <a:spcPct val="0"/>
              </a:spcBef>
              <a:buClrTx/>
              <a:buFontTx/>
              <a:buNone/>
            </a:pPr>
            <a:r>
              <a:rPr lang="en-US" altLang="en-US" sz="1400" i="0" dirty="0">
                <a:solidFill>
                  <a:schemeClr val="tx1"/>
                </a:solidFill>
                <a:ea typeface="MS PGothic" pitchFamily="34" charset="-128"/>
              </a:rPr>
              <a:t>Working group on Mapping and Assessment of Ecosystems and their Services (</a:t>
            </a:r>
            <a:r>
              <a:rPr lang="en-US" altLang="en-US" sz="1400" b="1" i="0" dirty="0">
                <a:solidFill>
                  <a:schemeClr val="tx1"/>
                </a:solidFill>
                <a:ea typeface="MS PGothic" pitchFamily="34" charset="-128"/>
              </a:rPr>
              <a:t>MAES</a:t>
            </a:r>
            <a:r>
              <a:rPr lang="en-US" altLang="en-US" sz="1400" i="0" dirty="0">
                <a:solidFill>
                  <a:schemeClr val="tx1"/>
                </a:solidFill>
                <a:ea typeface="MS PGothic" pitchFamily="34" charset="-128"/>
              </a:rPr>
              <a:t>) </a:t>
            </a:r>
          </a:p>
        </p:txBody>
      </p:sp>
      <p:pic>
        <p:nvPicPr>
          <p:cNvPr id="51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16354" t="45795" r="37868" b="13200"/>
          <a:stretch>
            <a:fillRect/>
          </a:stretch>
        </p:blipFill>
        <p:spPr bwMode="auto">
          <a:xfrm>
            <a:off x="6084915" y="2827604"/>
            <a:ext cx="5178840" cy="2606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126" name="Rectangle 1"/>
          <p:cNvSpPr>
            <a:spLocks noChangeArrowheads="1"/>
          </p:cNvSpPr>
          <p:nvPr/>
        </p:nvSpPr>
        <p:spPr bwMode="auto">
          <a:xfrm>
            <a:off x="5985164" y="5662150"/>
            <a:ext cx="57927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1"/>
              </a:buClr>
              <a:buChar char="•"/>
              <a:defRPr sz="2400" i="1">
                <a:solidFill>
                  <a:srgbClr val="0F5494"/>
                </a:solidFill>
                <a:latin typeface="Verdana" pitchFamily="34" charset="0"/>
              </a:defRPr>
            </a:lvl1pPr>
            <a:lvl2pPr marL="742950" indent="-285750">
              <a:spcBef>
                <a:spcPct val="20000"/>
              </a:spcBef>
              <a:buClr>
                <a:srgbClr val="009FBA"/>
              </a:buClr>
              <a:buChar char="•"/>
              <a:defRPr sz="2000" b="1">
                <a:solidFill>
                  <a:srgbClr val="0F5494"/>
                </a:solidFill>
                <a:latin typeface="Verdana" pitchFamily="34" charset="0"/>
              </a:defRPr>
            </a:lvl2pPr>
            <a:lvl3pPr marL="1143000" indent="-228600">
              <a:spcBef>
                <a:spcPct val="20000"/>
              </a:spcBef>
              <a:defRPr sz="1400">
                <a:solidFill>
                  <a:srgbClr val="0F5494"/>
                </a:solidFill>
                <a:latin typeface="Verdana" pitchFamily="34"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hangingPunct="0">
              <a:spcBef>
                <a:spcPct val="0"/>
              </a:spcBef>
              <a:buClrTx/>
              <a:buFontTx/>
              <a:buNone/>
            </a:pPr>
            <a:r>
              <a:rPr lang="en-US" altLang="en-US" sz="1400" i="0" dirty="0">
                <a:solidFill>
                  <a:schemeClr val="tx1"/>
                </a:solidFill>
                <a:ea typeface="MS PGothic" pitchFamily="34" charset="-128"/>
              </a:rPr>
              <a:t>Knowledge Innovation Project on Integrated System of Natural Capital and Ecosystem Services Accounts (</a:t>
            </a:r>
            <a:r>
              <a:rPr lang="en-US" altLang="en-US" sz="1400" b="1" i="0" dirty="0">
                <a:solidFill>
                  <a:schemeClr val="tx1"/>
                </a:solidFill>
                <a:ea typeface="MS PGothic" pitchFamily="34" charset="-128"/>
              </a:rPr>
              <a:t>KIP INCA</a:t>
            </a:r>
            <a:r>
              <a:rPr lang="en-US" altLang="en-US" sz="1400" i="0" dirty="0">
                <a:solidFill>
                  <a:schemeClr val="tx1"/>
                </a:solidFill>
                <a:ea typeface="MS PGothic" pitchFamily="34" charset="-128"/>
              </a:rPr>
              <a:t>)</a:t>
            </a:r>
          </a:p>
        </p:txBody>
      </p:sp>
      <p:pic>
        <p:nvPicPr>
          <p:cNvPr id="51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2172" y="2827604"/>
            <a:ext cx="4698259" cy="273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0325664" y="6552257"/>
            <a:ext cx="282450" cy="369332"/>
          </a:xfrm>
          <a:prstGeom prst="rect">
            <a:avLst/>
          </a:prstGeom>
          <a:noFill/>
        </p:spPr>
        <p:txBody>
          <a:bodyPr wrap="none" rtlCol="0">
            <a:spAutoFit/>
          </a:bodyPr>
          <a:lstStyle/>
          <a:p>
            <a:r>
              <a:rPr lang="en-US" b="1" dirty="0"/>
              <a:t>L</a:t>
            </a:r>
          </a:p>
        </p:txBody>
      </p:sp>
    </p:spTree>
    <p:extLst>
      <p:ext uri="{BB962C8B-B14F-4D97-AF65-F5344CB8AC3E}">
        <p14:creationId xmlns:p14="http://schemas.microsoft.com/office/powerpoint/2010/main" val="1080865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114" y="30846"/>
            <a:ext cx="12196113" cy="1104619"/>
          </a:xfrm>
          <a:prstGeom prst="rect">
            <a:avLst/>
          </a:prstGeom>
          <a:solidFill>
            <a:srgbClr val="0081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Open Sans"/>
              <a:ea typeface="+mn-ea"/>
              <a:cs typeface="+mn-cs"/>
            </a:endParaRPr>
          </a:p>
        </p:txBody>
      </p:sp>
      <p:sp>
        <p:nvSpPr>
          <p:cNvPr id="16" name="Title 1"/>
          <p:cNvSpPr txBox="1">
            <a:spLocks/>
          </p:cNvSpPr>
          <p:nvPr/>
        </p:nvSpPr>
        <p:spPr>
          <a:xfrm>
            <a:off x="1" y="-1971"/>
            <a:ext cx="12192000" cy="1164818"/>
          </a:xfrm>
          <a:prstGeom prst="rect">
            <a:avLst/>
          </a:prstGeom>
          <a:no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defTabSz="1125472" rtl="0" eaLnBrk="1" latinLnBrk="0" hangingPunct="1">
              <a:spcBef>
                <a:spcPct val="0"/>
              </a:spcBef>
              <a:buNone/>
              <a:defRPr sz="5417"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914353">
              <a:spcBef>
                <a:spcPts val="0"/>
              </a:spcBef>
            </a:pPr>
            <a:endParaRPr lang="en-GB" altLang="en-US" sz="4000" b="1" dirty="0">
              <a:solidFill>
                <a:prstClr val="white"/>
              </a:solidFill>
              <a:latin typeface="Calibri" panose="020F0502020204030204" pitchFamily="34" charset="0"/>
            </a:endParaRPr>
          </a:p>
        </p:txBody>
      </p:sp>
      <p:grpSp>
        <p:nvGrpSpPr>
          <p:cNvPr id="7" name="Group 10"/>
          <p:cNvGrpSpPr/>
          <p:nvPr/>
        </p:nvGrpSpPr>
        <p:grpSpPr>
          <a:xfrm>
            <a:off x="7560732" y="1947333"/>
            <a:ext cx="4509347" cy="3553739"/>
            <a:chOff x="-1" y="1728370"/>
            <a:chExt cx="8532364" cy="6356493"/>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1" y="2576863"/>
              <a:ext cx="8532364" cy="5508000"/>
            </a:xfrm>
            <a:prstGeom prst="rect">
              <a:avLst/>
            </a:prstGeom>
          </p:spPr>
        </p:pic>
        <p:sp>
          <p:nvSpPr>
            <p:cNvPr id="13" name="TextBox 12"/>
            <p:cNvSpPr txBox="1"/>
            <p:nvPr/>
          </p:nvSpPr>
          <p:spPr>
            <a:xfrm>
              <a:off x="1565882" y="1728370"/>
              <a:ext cx="5400601" cy="6696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Open Sans"/>
                  <a:ea typeface="+mn-ea"/>
                  <a:cs typeface="+mn-cs"/>
                </a:rPr>
                <a:t>Policy integration</a:t>
              </a:r>
            </a:p>
          </p:txBody>
        </p:sp>
      </p:grpSp>
      <p:grpSp>
        <p:nvGrpSpPr>
          <p:cNvPr id="18" name="Group 17"/>
          <p:cNvGrpSpPr/>
          <p:nvPr/>
        </p:nvGrpSpPr>
        <p:grpSpPr>
          <a:xfrm>
            <a:off x="-127000" y="1896533"/>
            <a:ext cx="4072467" cy="3594948"/>
            <a:chOff x="0" y="665415"/>
            <a:chExt cx="4264457" cy="4098122"/>
          </a:xfrm>
        </p:grpSpPr>
        <p:grpSp>
          <p:nvGrpSpPr>
            <p:cNvPr id="5" name="Group 13"/>
            <p:cNvGrpSpPr/>
            <p:nvPr/>
          </p:nvGrpSpPr>
          <p:grpSpPr>
            <a:xfrm>
              <a:off x="0" y="665415"/>
              <a:ext cx="4264457" cy="4098122"/>
              <a:chOff x="-130766" y="729916"/>
              <a:chExt cx="4264587" cy="4098247"/>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66" y="1191581"/>
                <a:ext cx="4264587" cy="3636582"/>
              </a:xfrm>
              <a:prstGeom prst="rect">
                <a:avLst/>
              </a:prstGeom>
            </p:spPr>
          </p:pic>
          <p:sp>
            <p:nvSpPr>
              <p:cNvPr id="9" name="TextBox 8"/>
              <p:cNvSpPr txBox="1"/>
              <p:nvPr/>
            </p:nvSpPr>
            <p:spPr>
              <a:xfrm>
                <a:off x="691625" y="729916"/>
                <a:ext cx="3096344" cy="3912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Open Sans"/>
                    <a:ea typeface="+mn-ea"/>
                    <a:cs typeface="+mn-cs"/>
                  </a:rPr>
                  <a:t>DPSIR approach</a:t>
                </a:r>
              </a:p>
            </p:txBody>
          </p:sp>
        </p:grpSp>
        <p:sp>
          <p:nvSpPr>
            <p:cNvPr id="14" name="Freihandform 13"/>
            <p:cNvSpPr/>
            <p:nvPr/>
          </p:nvSpPr>
          <p:spPr>
            <a:xfrm>
              <a:off x="1539383" y="2315160"/>
              <a:ext cx="1253677" cy="1210802"/>
            </a:xfrm>
            <a:custGeom>
              <a:avLst/>
              <a:gdLst>
                <a:gd name="connsiteX0" fmla="*/ 0 w 2514654"/>
                <a:gd name="connsiteY0" fmla="*/ 419117 h 2586178"/>
                <a:gd name="connsiteX1" fmla="*/ 122757 w 2514654"/>
                <a:gd name="connsiteY1" fmla="*/ 122757 h 2586178"/>
                <a:gd name="connsiteX2" fmla="*/ 419118 w 2514654"/>
                <a:gd name="connsiteY2" fmla="*/ 1 h 2586178"/>
                <a:gd name="connsiteX3" fmla="*/ 2095537 w 2514654"/>
                <a:gd name="connsiteY3" fmla="*/ 0 h 2586178"/>
                <a:gd name="connsiteX4" fmla="*/ 2391897 w 2514654"/>
                <a:gd name="connsiteY4" fmla="*/ 122757 h 2586178"/>
                <a:gd name="connsiteX5" fmla="*/ 2514653 w 2514654"/>
                <a:gd name="connsiteY5" fmla="*/ 419118 h 2586178"/>
                <a:gd name="connsiteX6" fmla="*/ 2514654 w 2514654"/>
                <a:gd name="connsiteY6" fmla="*/ 2167061 h 2586178"/>
                <a:gd name="connsiteX7" fmla="*/ 2391897 w 2514654"/>
                <a:gd name="connsiteY7" fmla="*/ 2463422 h 2586178"/>
                <a:gd name="connsiteX8" fmla="*/ 2095536 w 2514654"/>
                <a:gd name="connsiteY8" fmla="*/ 2586178 h 2586178"/>
                <a:gd name="connsiteX9" fmla="*/ 419117 w 2514654"/>
                <a:gd name="connsiteY9" fmla="*/ 2586178 h 2586178"/>
                <a:gd name="connsiteX10" fmla="*/ 122757 w 2514654"/>
                <a:gd name="connsiteY10" fmla="*/ 2463421 h 2586178"/>
                <a:gd name="connsiteX11" fmla="*/ 1 w 2514654"/>
                <a:gd name="connsiteY11" fmla="*/ 2167060 h 2586178"/>
                <a:gd name="connsiteX12" fmla="*/ 0 w 2514654"/>
                <a:gd name="connsiteY12" fmla="*/ 419117 h 25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4654" h="2586178">
                  <a:moveTo>
                    <a:pt x="0" y="419117"/>
                  </a:moveTo>
                  <a:cubicBezTo>
                    <a:pt x="0" y="307960"/>
                    <a:pt x="44157" y="201356"/>
                    <a:pt x="122757" y="122757"/>
                  </a:cubicBezTo>
                  <a:cubicBezTo>
                    <a:pt x="201357" y="44157"/>
                    <a:pt x="307961" y="1"/>
                    <a:pt x="419118" y="1"/>
                  </a:cubicBezTo>
                  <a:lnTo>
                    <a:pt x="2095537" y="0"/>
                  </a:lnTo>
                  <a:cubicBezTo>
                    <a:pt x="2206694" y="0"/>
                    <a:pt x="2313298" y="44157"/>
                    <a:pt x="2391897" y="122757"/>
                  </a:cubicBezTo>
                  <a:cubicBezTo>
                    <a:pt x="2470497" y="201357"/>
                    <a:pt x="2514653" y="307961"/>
                    <a:pt x="2514653" y="419118"/>
                  </a:cubicBezTo>
                  <a:cubicBezTo>
                    <a:pt x="2514653" y="1001766"/>
                    <a:pt x="2514654" y="1584413"/>
                    <a:pt x="2514654" y="2167061"/>
                  </a:cubicBezTo>
                  <a:cubicBezTo>
                    <a:pt x="2514654" y="2278218"/>
                    <a:pt x="2470497" y="2384822"/>
                    <a:pt x="2391897" y="2463422"/>
                  </a:cubicBezTo>
                  <a:cubicBezTo>
                    <a:pt x="2313297" y="2542022"/>
                    <a:pt x="2206693" y="2586179"/>
                    <a:pt x="2095536" y="2586178"/>
                  </a:cubicBezTo>
                  <a:lnTo>
                    <a:pt x="419117" y="2586178"/>
                  </a:lnTo>
                  <a:cubicBezTo>
                    <a:pt x="307960" y="2586178"/>
                    <a:pt x="201356" y="2542021"/>
                    <a:pt x="122757" y="2463421"/>
                  </a:cubicBezTo>
                  <a:cubicBezTo>
                    <a:pt x="44157" y="2384821"/>
                    <a:pt x="1" y="2278217"/>
                    <a:pt x="1" y="2167060"/>
                  </a:cubicBezTo>
                  <a:cubicBezTo>
                    <a:pt x="1" y="1584412"/>
                    <a:pt x="0" y="1001765"/>
                    <a:pt x="0" y="419117"/>
                  </a:cubicBez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886" tIns="139886" rIns="139886" bIns="139886" numCol="1" spcCol="1270" anchor="ctr" anchorCtr="0">
              <a:noAutofit/>
            </a:bodyPr>
            <a:lstStyle/>
            <a:p>
              <a:pPr marL="0" marR="0" lvl="0" indent="0" algn="ctr" defTabSz="625056" rtl="0" eaLnBrk="1" fontAlgn="auto" latinLnBrk="0" hangingPunct="1">
                <a:lnSpc>
                  <a:spcPct val="100000"/>
                </a:lnSpc>
                <a:spcBef>
                  <a:spcPts val="0"/>
                </a:spcBef>
                <a:spcAft>
                  <a:spcPct val="35000"/>
                </a:spcAft>
                <a:buClrTx/>
                <a:buSzTx/>
                <a:buFontTx/>
                <a:buNone/>
                <a:tabLst/>
                <a:defRPr/>
              </a:pPr>
              <a:r>
                <a:rPr kumimoji="0" lang="en-GB" sz="1406" b="1" i="0" u="none" strike="noStrike" kern="1200" cap="none" spc="0" normalizeH="0" baseline="0" noProof="0" dirty="0">
                  <a:ln>
                    <a:noFill/>
                  </a:ln>
                  <a:solidFill>
                    <a:srgbClr val="92D050"/>
                  </a:solidFill>
                  <a:effectLst/>
                  <a:uLnTx/>
                  <a:uFillTx/>
                  <a:latin typeface="Open Sans"/>
                  <a:ea typeface="+mn-ea"/>
                  <a:cs typeface="+mn-cs"/>
                </a:rPr>
                <a:t>Change </a:t>
              </a:r>
              <a:br>
                <a:rPr kumimoji="0" lang="en-GB" sz="1406" b="1" i="0" u="none" strike="noStrike" kern="1200" cap="none" spc="0" normalizeH="0" baseline="0" noProof="0" dirty="0">
                  <a:ln>
                    <a:noFill/>
                  </a:ln>
                  <a:solidFill>
                    <a:srgbClr val="92D050"/>
                  </a:solidFill>
                  <a:effectLst/>
                  <a:uLnTx/>
                  <a:uFillTx/>
                  <a:latin typeface="Open Sans"/>
                  <a:ea typeface="+mn-ea"/>
                  <a:cs typeface="+mn-cs"/>
                </a:rPr>
              </a:br>
              <a:r>
                <a:rPr kumimoji="0" lang="en-GB" sz="1406" b="1" i="0" u="none" strike="noStrike" kern="1200" cap="none" spc="0" normalizeH="0" baseline="0" noProof="0" dirty="0">
                  <a:ln>
                    <a:noFill/>
                  </a:ln>
                  <a:solidFill>
                    <a:srgbClr val="92D050"/>
                  </a:solidFill>
                  <a:effectLst/>
                  <a:uLnTx/>
                  <a:uFillTx/>
                  <a:latin typeface="Open Sans"/>
                  <a:ea typeface="+mn-ea"/>
                  <a:cs typeface="+mn-cs"/>
                </a:rPr>
                <a:t>of our </a:t>
              </a:r>
              <a:r>
                <a:rPr kumimoji="0" lang="en-GB" sz="1406" b="1" i="0" u="none" strike="noStrike" kern="1200" cap="none" spc="0" normalizeH="0" baseline="0" noProof="0" dirty="0" smtClean="0">
                  <a:ln>
                    <a:noFill/>
                  </a:ln>
                  <a:solidFill>
                    <a:srgbClr val="92D050"/>
                  </a:solidFill>
                  <a:effectLst/>
                  <a:uLnTx/>
                  <a:uFillTx/>
                  <a:latin typeface="Open Sans"/>
                  <a:ea typeface="+mn-ea"/>
                  <a:cs typeface="+mn-cs"/>
                </a:rPr>
                <a:t>Natural</a:t>
              </a:r>
              <a:r>
                <a:rPr kumimoji="0" lang="en-GB" sz="1406" b="1" i="0" u="none" strike="noStrike" kern="1200" cap="none" spc="0" normalizeH="0" noProof="0" dirty="0" smtClean="0">
                  <a:ln>
                    <a:noFill/>
                  </a:ln>
                  <a:solidFill>
                    <a:srgbClr val="92D050"/>
                  </a:solidFill>
                  <a:effectLst/>
                  <a:uLnTx/>
                  <a:uFillTx/>
                  <a:latin typeface="Open Sans"/>
                  <a:ea typeface="+mn-ea"/>
                  <a:cs typeface="+mn-cs"/>
                </a:rPr>
                <a:t> Capital</a:t>
              </a:r>
              <a:endParaRPr kumimoji="0" lang="en-GB" sz="1406" b="0" i="0" u="none" strike="noStrike" kern="1200" cap="none" spc="0" normalizeH="0" baseline="0" noProof="0" dirty="0">
                <a:ln>
                  <a:noFill/>
                </a:ln>
                <a:solidFill>
                  <a:prstClr val="white"/>
                </a:solidFill>
                <a:effectLst/>
                <a:uLnTx/>
                <a:uFillTx/>
                <a:latin typeface="Open Sans"/>
                <a:ea typeface="+mn-ea"/>
                <a:cs typeface="+mn-cs"/>
              </a:endParaRPr>
            </a:p>
          </p:txBody>
        </p:sp>
      </p:grpSp>
      <p:sp>
        <p:nvSpPr>
          <p:cNvPr id="15" name="Text Placeholder 14"/>
          <p:cNvSpPr>
            <a:spLocks noGrp="1"/>
          </p:cNvSpPr>
          <p:nvPr>
            <p:ph type="body" sz="quarter" idx="12"/>
          </p:nvPr>
        </p:nvSpPr>
        <p:spPr>
          <a:xfrm>
            <a:off x="0" y="36000"/>
            <a:ext cx="11714369" cy="1051293"/>
          </a:xfrm>
          <a:prstGeom prst="rect">
            <a:avLst/>
          </a:prstGeom>
        </p:spPr>
        <p:txBody>
          <a:bodyPr/>
          <a:lstStyle/>
          <a:p>
            <a:pPr algn="ctr"/>
            <a:r>
              <a:rPr lang="en-GB" sz="3200" dirty="0" smtClean="0">
                <a:solidFill>
                  <a:schemeClr val="bg1"/>
                </a:solidFill>
              </a:rPr>
              <a:t>EU Biodiversity Strategy to 2020 - Action 5 MAES: </a:t>
            </a:r>
            <a:br>
              <a:rPr lang="en-GB" sz="3200" dirty="0" smtClean="0">
                <a:solidFill>
                  <a:schemeClr val="bg1"/>
                </a:solidFill>
              </a:rPr>
            </a:br>
            <a:r>
              <a:rPr lang="en-GB" sz="3200" dirty="0" smtClean="0">
                <a:solidFill>
                  <a:schemeClr val="bg1"/>
                </a:solidFill>
              </a:rPr>
              <a:t>Mapping and Assessment of Ecosystems and their Services</a:t>
            </a:r>
            <a:endParaRPr lang="en-GB" sz="3200" dirty="0">
              <a:solidFill>
                <a:schemeClr val="bg1"/>
              </a:solidFill>
            </a:endParaRPr>
          </a:p>
        </p:txBody>
      </p:sp>
      <p:sp>
        <p:nvSpPr>
          <p:cNvPr id="17" name="Text Placeholder 16"/>
          <p:cNvSpPr>
            <a:spLocks noGrp="1"/>
          </p:cNvSpPr>
          <p:nvPr>
            <p:ph type="body" sz="quarter" idx="14"/>
          </p:nvPr>
        </p:nvSpPr>
        <p:spPr>
          <a:xfrm>
            <a:off x="270382" y="6307419"/>
            <a:ext cx="7066336" cy="274637"/>
          </a:xfrm>
          <a:prstGeom prst="rect">
            <a:avLst/>
          </a:prstGeom>
        </p:spPr>
        <p:txBody>
          <a:bodyPr/>
          <a:lstStyle/>
          <a:p>
            <a:r>
              <a:rPr lang="en-GB" dirty="0" smtClean="0"/>
              <a:t>http</a:t>
            </a:r>
            <a:r>
              <a:rPr lang="en-GB" dirty="0"/>
              <a:t>://ec.europa.eu/environment/nature/knowledge/ecosystem_assessment/pdf/Brochure%20MAES.pdf</a:t>
            </a:r>
          </a:p>
          <a:p>
            <a:endParaRPr lang="en-GB" dirty="0"/>
          </a:p>
        </p:txBody>
      </p:sp>
      <p:pic>
        <p:nvPicPr>
          <p:cNvPr id="22" name="Picture 15"/>
          <p:cNvPicPr>
            <a:picLocks noChangeAspect="1"/>
          </p:cNvPicPr>
          <p:nvPr/>
        </p:nvPicPr>
        <p:blipFill>
          <a:blip r:embed="rId5" cstate="print"/>
          <a:stretch>
            <a:fillRect/>
          </a:stretch>
        </p:blipFill>
        <p:spPr>
          <a:xfrm>
            <a:off x="5935565" y="3961387"/>
            <a:ext cx="1522413" cy="2147793"/>
          </a:xfrm>
          <a:prstGeom prst="rect">
            <a:avLst/>
          </a:prstGeom>
        </p:spPr>
      </p:pic>
      <p:sp>
        <p:nvSpPr>
          <p:cNvPr id="23" name="TextBox 22"/>
          <p:cNvSpPr txBox="1"/>
          <p:nvPr/>
        </p:nvSpPr>
        <p:spPr>
          <a:xfrm>
            <a:off x="3863340" y="1325066"/>
            <a:ext cx="390313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Open Sans"/>
                <a:ea typeface="+mn-ea"/>
                <a:cs typeface="+mn-cs"/>
              </a:rPr>
              <a:t>Assessment framework</a:t>
            </a:r>
            <a:endParaRPr kumimoji="0" lang="en-GB" sz="1800" b="0" i="0" u="none" strike="noStrike" kern="1200" cap="none" spc="0" normalizeH="0" baseline="0" noProof="0" dirty="0">
              <a:ln>
                <a:noFill/>
              </a:ln>
              <a:solidFill>
                <a:prstClr val="black"/>
              </a:solidFill>
              <a:effectLst/>
              <a:uLnTx/>
              <a:uFillTx/>
              <a:latin typeface="Open Sans"/>
              <a:ea typeface="+mn-ea"/>
              <a:cs typeface="+mn-cs"/>
            </a:endParaRPr>
          </a:p>
        </p:txBody>
      </p:sp>
      <p:pic>
        <p:nvPicPr>
          <p:cNvPr id="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9315" y="1705110"/>
            <a:ext cx="3473868" cy="2018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4069642" y="4077855"/>
            <a:ext cx="2513912" cy="2031325"/>
          </a:xfrm>
          <a:prstGeom prst="rect">
            <a:avLst/>
          </a:prstGeom>
          <a:noFill/>
        </p:spPr>
        <p:txBody>
          <a:bodyPr wrap="square" rtlCol="0">
            <a:spAutoFit/>
          </a:bodyPr>
          <a:lstStyle/>
          <a:p>
            <a:r>
              <a:rPr lang="en-GB" dirty="0"/>
              <a:t>Ecosystem</a:t>
            </a:r>
          </a:p>
          <a:p>
            <a:pPr marL="342882" indent="-342882">
              <a:buFont typeface="Arial" panose="020B0604020202020204" pitchFamily="34" charset="0"/>
              <a:buChar char="•"/>
            </a:pPr>
            <a:r>
              <a:rPr lang="en-GB" dirty="0"/>
              <a:t>Mapping</a:t>
            </a:r>
          </a:p>
          <a:p>
            <a:pPr marL="342882" indent="-342882">
              <a:buFont typeface="Arial" panose="020B0604020202020204" pitchFamily="34" charset="0"/>
              <a:buChar char="•"/>
            </a:pPr>
            <a:r>
              <a:rPr lang="en-GB" dirty="0"/>
              <a:t>Condition </a:t>
            </a:r>
            <a:br>
              <a:rPr lang="en-GB" dirty="0"/>
            </a:br>
            <a:r>
              <a:rPr lang="en-GB" dirty="0"/>
              <a:t>assessment</a:t>
            </a:r>
          </a:p>
          <a:p>
            <a:pPr marL="342882" indent="-342882">
              <a:buFont typeface="Arial" panose="020B0604020202020204" pitchFamily="34" charset="0"/>
              <a:buChar char="•"/>
            </a:pPr>
            <a:r>
              <a:rPr lang="en-GB" dirty="0"/>
              <a:t>Service </a:t>
            </a:r>
            <a:br>
              <a:rPr lang="en-GB" dirty="0"/>
            </a:br>
            <a:r>
              <a:rPr lang="en-GB" dirty="0"/>
              <a:t>assessment</a:t>
            </a:r>
          </a:p>
          <a:p>
            <a:pPr marL="342882" indent="-342882">
              <a:buFont typeface="Arial" panose="020B0604020202020204" pitchFamily="34" charset="0"/>
              <a:buChar char="•"/>
            </a:pPr>
            <a:r>
              <a:rPr lang="en-GB" dirty="0"/>
              <a:t>Integration</a:t>
            </a:r>
          </a:p>
        </p:txBody>
      </p:sp>
    </p:spTree>
    <p:extLst>
      <p:ext uri="{BB962C8B-B14F-4D97-AF65-F5344CB8AC3E}">
        <p14:creationId xmlns:p14="http://schemas.microsoft.com/office/powerpoint/2010/main" val="206303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p:cNvPicPr preferRelativeResize="0"/>
          <p:nvPr/>
        </p:nvPicPr>
        <p:blipFill>
          <a:blip r:embed="rId2" cstate="print">
            <a:extLst>
              <a:ext uri="{28A0092B-C50C-407E-A947-70E740481C1C}">
                <a14:useLocalDpi xmlns:a14="http://schemas.microsoft.com/office/drawing/2010/main" val="0"/>
              </a:ext>
            </a:extLst>
          </a:blip>
          <a:srcRect/>
          <a:stretch>
            <a:fillRect/>
          </a:stretch>
        </p:blipFill>
        <p:spPr bwMode="auto">
          <a:xfrm>
            <a:off x="184532" y="917482"/>
            <a:ext cx="8452800" cy="5792400"/>
          </a:xfrm>
          <a:prstGeom prst="rect">
            <a:avLst/>
          </a:prstGeom>
          <a:noFill/>
        </p:spPr>
      </p:pic>
      <p:pic>
        <p:nvPicPr>
          <p:cNvPr id="5" name="Picture 15"/>
          <p:cNvPicPr>
            <a:picLocks noChangeAspect="1"/>
          </p:cNvPicPr>
          <p:nvPr/>
        </p:nvPicPr>
        <p:blipFill>
          <a:blip r:embed="rId3" cstate="print"/>
          <a:stretch>
            <a:fillRect/>
          </a:stretch>
        </p:blipFill>
        <p:spPr>
          <a:xfrm>
            <a:off x="10483358" y="1066971"/>
            <a:ext cx="1224016" cy="1726820"/>
          </a:xfrm>
          <a:prstGeom prst="rect">
            <a:avLst/>
          </a:prstGeom>
        </p:spPr>
      </p:pic>
      <p:sp>
        <p:nvSpPr>
          <p:cNvPr id="6" name="Title 1"/>
          <p:cNvSpPr txBox="1">
            <a:spLocks/>
          </p:cNvSpPr>
          <p:nvPr/>
        </p:nvSpPr>
        <p:spPr>
          <a:xfrm>
            <a:off x="9235004" y="1251949"/>
            <a:ext cx="1248355" cy="678432"/>
          </a:xfrm>
          <a:prstGeom prst="rect">
            <a:avLst/>
          </a:prstGeom>
        </p:spPr>
        <p:txBody>
          <a:bodyPr/>
          <a:lstStyle>
            <a:lvl1pPr algn="l" rtl="0" eaLnBrk="0" fontAlgn="base" hangingPunct="0">
              <a:spcBef>
                <a:spcPct val="0"/>
              </a:spcBef>
              <a:spcAft>
                <a:spcPct val="0"/>
              </a:spcAft>
              <a:defRPr sz="2800" b="1">
                <a:solidFill>
                  <a:srgbClr val="004494"/>
                </a:solidFill>
                <a:latin typeface="Verdana"/>
                <a:ea typeface="ＭＳ Ｐゴシック" pitchFamily="34" charset="-128"/>
                <a:cs typeface="ＭＳ Ｐゴシック" charset="0"/>
              </a:defRPr>
            </a:lvl1pPr>
            <a:lvl2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2pPr>
            <a:lvl3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3pPr>
            <a:lvl4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4pPr>
            <a:lvl5pPr algn="l" rtl="0" eaLnBrk="0" fontAlgn="base" hangingPunct="0">
              <a:spcBef>
                <a:spcPct val="0"/>
              </a:spcBef>
              <a:spcAft>
                <a:spcPct val="0"/>
              </a:spcAft>
              <a:defRPr sz="2800" b="1">
                <a:solidFill>
                  <a:srgbClr val="004494"/>
                </a:solidFill>
                <a:latin typeface="Verdana" charset="0"/>
                <a:ea typeface="ＭＳ Ｐゴシック"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a:lstStyle>
          <a:p>
            <a:pPr marL="0" marR="0" lvl="0" indent="0" algn="ctr" defTabSz="685730" rtl="0" eaLnBrk="0" fontAlgn="base" latinLnBrk="0" hangingPunct="0">
              <a:lnSpc>
                <a:spcPct val="100000"/>
              </a:lnSpc>
              <a:spcBef>
                <a:spcPct val="0"/>
              </a:spcBef>
              <a:spcAft>
                <a:spcPct val="0"/>
              </a:spcAft>
              <a:buClrTx/>
              <a:buSzTx/>
              <a:buFontTx/>
              <a:buNone/>
              <a:tabLst/>
              <a:defRPr/>
            </a:pPr>
            <a:r>
              <a:rPr kumimoji="0" lang="en-US" sz="1969" b="1" i="0" u="none" strike="noStrike" kern="0" cap="none" spc="0" normalizeH="0" baseline="0" noProof="0" dirty="0">
                <a:ln>
                  <a:noFill/>
                </a:ln>
                <a:solidFill>
                  <a:prstClr val="black"/>
                </a:solidFill>
                <a:effectLst/>
                <a:uLnTx/>
                <a:uFillTx/>
                <a:latin typeface="Verdana"/>
                <a:ea typeface="ＭＳ Ｐゴシック" pitchFamily="34" charset="-128"/>
              </a:rPr>
              <a:t>5</a:t>
            </a:r>
            <a:r>
              <a:rPr kumimoji="0" lang="en-US" sz="1969" b="1" i="0" u="none" strike="noStrike" kern="0" cap="none" spc="0" normalizeH="0" baseline="30000" noProof="0" dirty="0">
                <a:ln>
                  <a:noFill/>
                </a:ln>
                <a:solidFill>
                  <a:prstClr val="black"/>
                </a:solidFill>
                <a:effectLst/>
                <a:uLnTx/>
                <a:uFillTx/>
                <a:latin typeface="Verdana"/>
                <a:ea typeface="ＭＳ Ｐゴシック" pitchFamily="34" charset="-128"/>
              </a:rPr>
              <a:t>th </a:t>
            </a:r>
            <a:r>
              <a:rPr kumimoji="0" lang="en-US" sz="1969" b="1" i="0" u="none" strike="noStrike" kern="0" cap="none" spc="0" normalizeH="0" baseline="0" noProof="0" dirty="0">
                <a:ln>
                  <a:noFill/>
                </a:ln>
                <a:solidFill>
                  <a:prstClr val="black"/>
                </a:solidFill>
                <a:effectLst/>
                <a:uLnTx/>
                <a:uFillTx/>
                <a:latin typeface="Verdana"/>
                <a:ea typeface="ＭＳ Ｐゴシック" pitchFamily="34" charset="-128"/>
              </a:rPr>
              <a:t>MAES report</a:t>
            </a:r>
          </a:p>
        </p:txBody>
      </p:sp>
      <p:sp>
        <p:nvSpPr>
          <p:cNvPr id="3" name="Left-Right Arrow 2"/>
          <p:cNvSpPr/>
          <p:nvPr/>
        </p:nvSpPr>
        <p:spPr bwMode="auto">
          <a:xfrm>
            <a:off x="8811564" y="1713802"/>
            <a:ext cx="506291" cy="303774"/>
          </a:xfrm>
          <a:prstGeom prst="leftRightArrow">
            <a:avLst/>
          </a:prstGeom>
          <a:solidFill>
            <a:schemeClr val="tx1"/>
          </a:solidFill>
          <a:ln>
            <a:noFill/>
          </a:ln>
          <a:effectLst/>
          <a:extLst/>
        </p:spPr>
        <p:txBody>
          <a:bodyPr vert="horz" wrap="square" lIns="64292" tIns="32146" rIns="64292" bIns="32146" numCol="1" rtlCol="0" anchor="t" anchorCtr="0" compatLnSpc="1">
            <a:prstTxWarp prst="textNoShape">
              <a:avLst/>
            </a:prstTxWarp>
          </a:bodyPr>
          <a:lstStyle/>
          <a:p>
            <a:pPr marL="0" marR="0" lvl="0" indent="0" algn="ctr" defTabSz="410751" rtl="0" eaLnBrk="1" fontAlgn="base" latinLnBrk="0" hangingPunct="0">
              <a:lnSpc>
                <a:spcPct val="100000"/>
              </a:lnSpc>
              <a:spcBef>
                <a:spcPct val="0"/>
              </a:spcBef>
              <a:spcAft>
                <a:spcPct val="0"/>
              </a:spcAft>
              <a:buClrTx/>
              <a:buSzTx/>
              <a:buFontTx/>
              <a:buNone/>
              <a:tabLst/>
              <a:defRPr/>
            </a:pPr>
            <a:endParaRPr kumimoji="0" lang="en-GB" sz="2531" b="0" i="0" u="none" strike="noStrike" kern="1200" cap="none" spc="0" normalizeH="0" baseline="0" noProof="0">
              <a:ln>
                <a:noFill/>
              </a:ln>
              <a:solidFill>
                <a:srgbClr val="000000"/>
              </a:solidFill>
              <a:effectLst/>
              <a:uLnTx/>
              <a:uFillTx/>
              <a:latin typeface="Helvetica Light" charset="0"/>
              <a:ea typeface="Helvetica Light" charset="0"/>
              <a:cs typeface="Helvetica Light" charset="0"/>
              <a:sym typeface="Helvetica Light" charset="0"/>
            </a:endParaRPr>
          </a:p>
        </p:txBody>
      </p:sp>
      <p:sp>
        <p:nvSpPr>
          <p:cNvPr id="11" name="Right Brace 10"/>
          <p:cNvSpPr/>
          <p:nvPr/>
        </p:nvSpPr>
        <p:spPr bwMode="auto">
          <a:xfrm>
            <a:off x="8859512" y="3108150"/>
            <a:ext cx="999669" cy="3632914"/>
          </a:xfrm>
          <a:prstGeom prst="rightBrace">
            <a:avLst/>
          </a:prstGeom>
          <a:noFill/>
          <a:ln w="76200" cap="flat" cmpd="sng" algn="ctr">
            <a:solidFill>
              <a:schemeClr val="tx1"/>
            </a:solidFill>
            <a:prstDash val="solid"/>
            <a:miter lim="0"/>
            <a:headEnd type="none" w="med" len="med"/>
            <a:tailEnd type="none" w="med" len="med"/>
          </a:ln>
          <a:effectLst/>
          <a:extLst/>
        </p:spPr>
        <p:txBody>
          <a:bodyPr vert="horz" wrap="square" lIns="64292" tIns="32146" rIns="64292" bIns="32146" numCol="1" rtlCol="0" anchor="t" anchorCtr="0" compatLnSpc="1">
            <a:prstTxWarp prst="textNoShape">
              <a:avLst/>
            </a:prstTxWarp>
          </a:bodyPr>
          <a:lstStyle/>
          <a:p>
            <a:pPr marL="0" marR="0" lvl="0" indent="0" algn="ctr" defTabSz="410751" rtl="0" eaLnBrk="1" fontAlgn="base" latinLnBrk="0" hangingPunct="0">
              <a:lnSpc>
                <a:spcPct val="100000"/>
              </a:lnSpc>
              <a:spcBef>
                <a:spcPct val="0"/>
              </a:spcBef>
              <a:spcAft>
                <a:spcPct val="0"/>
              </a:spcAft>
              <a:buClrTx/>
              <a:buSzTx/>
              <a:buFontTx/>
              <a:buNone/>
              <a:tabLst/>
              <a:defRPr/>
            </a:pPr>
            <a:endParaRPr kumimoji="0" lang="en-GB" sz="2531" b="0" i="0" u="none" strike="noStrike" kern="1200" cap="none" spc="0" normalizeH="0" baseline="0" noProof="0">
              <a:ln>
                <a:noFill/>
              </a:ln>
              <a:solidFill>
                <a:srgbClr val="000000"/>
              </a:solidFill>
              <a:effectLst/>
              <a:uLnTx/>
              <a:uFillTx/>
              <a:latin typeface="Helvetica Light" charset="0"/>
              <a:ea typeface="Helvetica Light" charset="0"/>
              <a:cs typeface="Helvetica Light" charset="0"/>
              <a:sym typeface="Helvetica Light" charset="0"/>
            </a:endParaRPr>
          </a:p>
        </p:txBody>
      </p:sp>
      <p:sp>
        <p:nvSpPr>
          <p:cNvPr id="12" name="TextBox 11"/>
          <p:cNvSpPr txBox="1"/>
          <p:nvPr/>
        </p:nvSpPr>
        <p:spPr>
          <a:xfrm>
            <a:off x="10389734" y="4298404"/>
            <a:ext cx="1608158" cy="11310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375" b="1" i="0" u="none" strike="noStrike" kern="1200" cap="none" spc="0" normalizeH="0" baseline="0" noProof="0" dirty="0" smtClean="0">
                <a:ln>
                  <a:noFill/>
                </a:ln>
                <a:solidFill>
                  <a:prstClr val="black"/>
                </a:solidFill>
                <a:effectLst/>
                <a:uLnTx/>
                <a:uFillTx/>
                <a:latin typeface="Calibri" panose="020F0502020204030204"/>
                <a:ea typeface="+mn-ea"/>
                <a:cs typeface="+mn-cs"/>
              </a:rPr>
              <a:t>Scoping paper</a:t>
            </a:r>
            <a:endParaRPr kumimoji="0" lang="en-GB" sz="3375"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p:cNvSpPr txBox="1">
            <a:spLocks/>
          </p:cNvSpPr>
          <p:nvPr/>
        </p:nvSpPr>
        <p:spPr bwMode="auto">
          <a:xfrm>
            <a:off x="1" y="-714"/>
            <a:ext cx="12192000" cy="753649"/>
          </a:xfrm>
          <a:prstGeom prst="rect">
            <a:avLst/>
          </a:prstGeom>
          <a:noFill/>
          <a:ln w="2540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5718" tIns="35718" rIns="35718" bIns="35718" numCol="1" anchor="ctr" anchorCtr="0" compatLnSpc="1">
            <a:prstTxWarp prst="textNoShape">
              <a:avLst/>
            </a:prstTxWarp>
          </a:bodyPr>
          <a:lstStyle>
            <a:lvl1pPr algn="ctr" defTabSz="584200" rtl="0" eaLnBrk="0" fontAlgn="base" hangingPunct="0">
              <a:spcBef>
                <a:spcPct val="0"/>
              </a:spcBef>
              <a:spcAft>
                <a:spcPct val="0"/>
              </a:spcAft>
              <a:defRPr sz="8000">
                <a:solidFill>
                  <a:schemeClr val="lt1"/>
                </a:solidFill>
                <a:latin typeface="+mn-lt"/>
                <a:ea typeface="+mn-ea"/>
                <a:cs typeface="+mn-cs"/>
                <a:sym typeface="Helvetica Light"/>
              </a:defRPr>
            </a:lvl1pPr>
            <a:lvl2pPr algn="ctr" defTabSz="584200" rtl="0" eaLnBrk="0" fontAlgn="base" hangingPunct="0">
              <a:spcBef>
                <a:spcPct val="0"/>
              </a:spcBef>
              <a:spcAft>
                <a:spcPct val="0"/>
              </a:spcAft>
              <a:defRPr sz="8000">
                <a:solidFill>
                  <a:schemeClr val="lt1"/>
                </a:solidFill>
                <a:latin typeface="+mn-lt"/>
                <a:ea typeface="+mn-ea"/>
                <a:cs typeface="+mn-cs"/>
                <a:sym typeface="Helvetica Light"/>
              </a:defRPr>
            </a:lvl2pPr>
            <a:lvl3pPr algn="ctr" defTabSz="584200" rtl="0" eaLnBrk="0" fontAlgn="base" hangingPunct="0">
              <a:spcBef>
                <a:spcPct val="0"/>
              </a:spcBef>
              <a:spcAft>
                <a:spcPct val="0"/>
              </a:spcAft>
              <a:defRPr sz="8000">
                <a:solidFill>
                  <a:schemeClr val="lt1"/>
                </a:solidFill>
                <a:latin typeface="+mn-lt"/>
                <a:ea typeface="+mn-ea"/>
                <a:cs typeface="+mn-cs"/>
                <a:sym typeface="Helvetica Light"/>
              </a:defRPr>
            </a:lvl3pPr>
            <a:lvl4pPr algn="ctr" defTabSz="584200" rtl="0" eaLnBrk="0" fontAlgn="base" hangingPunct="0">
              <a:spcBef>
                <a:spcPct val="0"/>
              </a:spcBef>
              <a:spcAft>
                <a:spcPct val="0"/>
              </a:spcAft>
              <a:defRPr sz="8000">
                <a:solidFill>
                  <a:schemeClr val="lt1"/>
                </a:solidFill>
                <a:latin typeface="+mn-lt"/>
                <a:ea typeface="+mn-ea"/>
                <a:cs typeface="+mn-cs"/>
                <a:sym typeface="Helvetica Light"/>
              </a:defRPr>
            </a:lvl4pPr>
            <a:lvl5pPr algn="ctr" defTabSz="584200" rtl="0" eaLnBrk="0" fontAlgn="base" hangingPunct="0">
              <a:spcBef>
                <a:spcPct val="0"/>
              </a:spcBef>
              <a:spcAft>
                <a:spcPct val="0"/>
              </a:spcAft>
              <a:defRPr sz="8000">
                <a:solidFill>
                  <a:schemeClr val="lt1"/>
                </a:solidFill>
                <a:latin typeface="+mn-lt"/>
                <a:ea typeface="+mn-ea"/>
                <a:cs typeface="+mn-cs"/>
                <a:sym typeface="Helvetica Light"/>
              </a:defRPr>
            </a:lvl5pPr>
            <a:lvl6pPr marL="457200" algn="ctr" defTabSz="584200" rtl="0" fontAlgn="base" hangingPunct="0">
              <a:spcBef>
                <a:spcPct val="0"/>
              </a:spcBef>
              <a:spcAft>
                <a:spcPct val="0"/>
              </a:spcAft>
              <a:defRPr sz="8000">
                <a:solidFill>
                  <a:schemeClr val="lt1"/>
                </a:solidFill>
                <a:latin typeface="+mn-lt"/>
                <a:ea typeface="+mn-ea"/>
                <a:cs typeface="+mn-cs"/>
                <a:sym typeface="Helvetica Light" charset="0"/>
              </a:defRPr>
            </a:lvl6pPr>
            <a:lvl7pPr marL="914400" algn="ctr" defTabSz="584200" rtl="0" fontAlgn="base" hangingPunct="0">
              <a:spcBef>
                <a:spcPct val="0"/>
              </a:spcBef>
              <a:spcAft>
                <a:spcPct val="0"/>
              </a:spcAft>
              <a:defRPr sz="8000">
                <a:solidFill>
                  <a:schemeClr val="lt1"/>
                </a:solidFill>
                <a:latin typeface="+mn-lt"/>
                <a:ea typeface="+mn-ea"/>
                <a:cs typeface="+mn-cs"/>
                <a:sym typeface="Helvetica Light" charset="0"/>
              </a:defRPr>
            </a:lvl7pPr>
            <a:lvl8pPr marL="1371600" algn="ctr" defTabSz="584200" rtl="0" fontAlgn="base" hangingPunct="0">
              <a:spcBef>
                <a:spcPct val="0"/>
              </a:spcBef>
              <a:spcAft>
                <a:spcPct val="0"/>
              </a:spcAft>
              <a:defRPr sz="8000">
                <a:solidFill>
                  <a:schemeClr val="lt1"/>
                </a:solidFill>
                <a:latin typeface="+mn-lt"/>
                <a:ea typeface="+mn-ea"/>
                <a:cs typeface="+mn-cs"/>
                <a:sym typeface="Helvetica Light" charset="0"/>
              </a:defRPr>
            </a:lvl8pPr>
            <a:lvl9pPr marL="1828800" algn="ctr" defTabSz="584200" rtl="0" fontAlgn="base" hangingPunct="0">
              <a:spcBef>
                <a:spcPct val="0"/>
              </a:spcBef>
              <a:spcAft>
                <a:spcPct val="0"/>
              </a:spcAft>
              <a:defRPr sz="8000">
                <a:solidFill>
                  <a:schemeClr val="lt1"/>
                </a:solidFill>
                <a:latin typeface="+mn-lt"/>
                <a:ea typeface="+mn-ea"/>
                <a:cs typeface="+mn-cs"/>
                <a:sym typeface="Helvetica Light" charset="0"/>
              </a:defRPr>
            </a:lvl9pPr>
          </a:lstStyle>
          <a:p>
            <a:pPr marL="0" marR="0" lvl="0" indent="0" algn="ctr" defTabSz="914353" rtl="0" eaLnBrk="0" fontAlgn="auto" latinLnBrk="0" hangingPunct="0">
              <a:lnSpc>
                <a:spcPct val="100000"/>
              </a:lnSpc>
              <a:spcBef>
                <a:spcPts val="0"/>
              </a:spcBef>
              <a:spcAft>
                <a:spcPts val="0"/>
              </a:spcAft>
              <a:buClrTx/>
              <a:buSzTx/>
              <a:buFontTx/>
              <a:buNone/>
              <a:tabLst/>
              <a:defRPr/>
            </a:pPr>
            <a:r>
              <a:rPr kumimoji="0" lang="en-GB" altLang="en-US" sz="4640" b="1"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sym typeface="Helvetica Light"/>
              </a:rPr>
              <a:t>MAES assessments</a:t>
            </a:r>
            <a:endParaRPr kumimoji="0" lang="en-GB" altLang="en-US" sz="464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sym typeface="Helvetica Light"/>
            </a:endParaRPr>
          </a:p>
        </p:txBody>
      </p:sp>
      <p:sp>
        <p:nvSpPr>
          <p:cNvPr id="63" name="Oval 62"/>
          <p:cNvSpPr/>
          <p:nvPr/>
        </p:nvSpPr>
        <p:spPr>
          <a:xfrm>
            <a:off x="286171" y="2248071"/>
            <a:ext cx="5427916" cy="392249"/>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Oval 61"/>
          <p:cNvSpPr/>
          <p:nvPr/>
        </p:nvSpPr>
        <p:spPr>
          <a:xfrm>
            <a:off x="6125573" y="1307945"/>
            <a:ext cx="1062361" cy="1397707"/>
          </a:xfrm>
          <a:prstGeom prst="ellipse">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Oval 63"/>
          <p:cNvSpPr/>
          <p:nvPr/>
        </p:nvSpPr>
        <p:spPr>
          <a:xfrm>
            <a:off x="4700802" y="1378369"/>
            <a:ext cx="988096" cy="86772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Oval 116"/>
          <p:cNvSpPr/>
          <p:nvPr/>
        </p:nvSpPr>
        <p:spPr>
          <a:xfrm>
            <a:off x="2135087" y="5990536"/>
            <a:ext cx="988096" cy="621846"/>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Oval 117"/>
          <p:cNvSpPr/>
          <p:nvPr/>
        </p:nvSpPr>
        <p:spPr>
          <a:xfrm>
            <a:off x="5714087" y="5915608"/>
            <a:ext cx="1110330" cy="73200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p:cNvSpPr/>
          <p:nvPr/>
        </p:nvSpPr>
        <p:spPr>
          <a:xfrm>
            <a:off x="3352343" y="5959478"/>
            <a:ext cx="988096" cy="64894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784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5693" y="0"/>
            <a:ext cx="11418277" cy="524395"/>
          </a:xfrm>
        </p:spPr>
        <p:txBody>
          <a:bodyPr/>
          <a:lstStyle/>
          <a:p>
            <a:pPr algn="ctr"/>
            <a:r>
              <a:rPr lang="en-GB" sz="4000" dirty="0" smtClean="0"/>
              <a:t>Towards BD 2020</a:t>
            </a:r>
            <a:endParaRPr lang="en-GB" sz="4000" dirty="0"/>
          </a:p>
        </p:txBody>
      </p:sp>
      <p:pic>
        <p:nvPicPr>
          <p:cNvPr id="2" name="Picture 1"/>
          <p:cNvPicPr>
            <a:picLocks noChangeAspect="1"/>
          </p:cNvPicPr>
          <p:nvPr/>
        </p:nvPicPr>
        <p:blipFill>
          <a:blip r:embed="rId2" cstate="print"/>
          <a:stretch>
            <a:fillRect/>
          </a:stretch>
        </p:blipFill>
        <p:spPr>
          <a:xfrm>
            <a:off x="5281709" y="1640631"/>
            <a:ext cx="5972730" cy="4482152"/>
          </a:xfrm>
          <a:prstGeom prst="rect">
            <a:avLst/>
          </a:prstGeom>
        </p:spPr>
      </p:pic>
      <p:sp>
        <p:nvSpPr>
          <p:cNvPr id="3" name="TextBox 2"/>
          <p:cNvSpPr txBox="1"/>
          <p:nvPr/>
        </p:nvSpPr>
        <p:spPr>
          <a:xfrm>
            <a:off x="668906" y="1474445"/>
            <a:ext cx="4612803" cy="3570208"/>
          </a:xfrm>
          <a:prstGeom prst="rect">
            <a:avLst/>
          </a:prstGeom>
          <a:noFill/>
        </p:spPr>
        <p:txBody>
          <a:bodyPr wrap="square" rtlCol="0">
            <a:spAutoFit/>
          </a:bodyPr>
          <a:lstStyle/>
          <a:p>
            <a:pPr marL="285736" indent="-285736" defTabSz="914353">
              <a:spcBef>
                <a:spcPts val="600"/>
              </a:spcBef>
              <a:spcAft>
                <a:spcPts val="600"/>
              </a:spcAft>
              <a:buFont typeface="Wingdings" panose="05000000000000000000" pitchFamily="2" charset="2"/>
              <a:buChar char="§"/>
            </a:pPr>
            <a:r>
              <a:rPr lang="en-GB" sz="2400" dirty="0">
                <a:solidFill>
                  <a:prstClr val="black"/>
                </a:solidFill>
                <a:latin typeface="Open Sans"/>
                <a:sym typeface="Helvetica Light"/>
              </a:rPr>
              <a:t>State of Nature (</a:t>
            </a:r>
            <a:r>
              <a:rPr lang="en-GB" sz="2400" dirty="0" err="1">
                <a:solidFill>
                  <a:prstClr val="black"/>
                </a:solidFill>
                <a:latin typeface="Open Sans"/>
                <a:sym typeface="Helvetica Light"/>
              </a:rPr>
              <a:t>SoN</a:t>
            </a:r>
            <a:r>
              <a:rPr lang="en-GB" sz="2400" dirty="0">
                <a:solidFill>
                  <a:prstClr val="black"/>
                </a:solidFill>
                <a:latin typeface="Open Sans"/>
                <a:sym typeface="Helvetica Light"/>
              </a:rPr>
              <a:t>) and MAES reports  as communication package in beginning Q4 2020</a:t>
            </a:r>
          </a:p>
          <a:p>
            <a:pPr marL="285736" indent="-285736" defTabSz="914353">
              <a:spcBef>
                <a:spcPts val="600"/>
              </a:spcBef>
              <a:spcAft>
                <a:spcPts val="600"/>
              </a:spcAft>
              <a:buFont typeface="Wingdings" panose="05000000000000000000" pitchFamily="2" charset="2"/>
              <a:buChar char="§"/>
            </a:pPr>
            <a:r>
              <a:rPr lang="en-GB" sz="2400" dirty="0">
                <a:solidFill>
                  <a:prstClr val="black"/>
                </a:solidFill>
                <a:latin typeface="Open Sans"/>
                <a:sym typeface="Wingdings" panose="05000000000000000000" pitchFamily="2" charset="2"/>
              </a:rPr>
              <a:t>Material from </a:t>
            </a:r>
            <a:r>
              <a:rPr lang="en-GB" sz="2400" dirty="0" err="1">
                <a:solidFill>
                  <a:prstClr val="black"/>
                </a:solidFill>
                <a:latin typeface="Open Sans"/>
                <a:sym typeface="Wingdings" panose="05000000000000000000" pitchFamily="2" charset="2"/>
              </a:rPr>
              <a:t>SoN</a:t>
            </a:r>
            <a:r>
              <a:rPr lang="en-GB" sz="2400" dirty="0">
                <a:solidFill>
                  <a:prstClr val="black"/>
                </a:solidFill>
                <a:latin typeface="Open Sans"/>
                <a:sym typeface="Wingdings" panose="05000000000000000000" pitchFamily="2" charset="2"/>
              </a:rPr>
              <a:t> and MAES  to go online on BISE (with publication) internal availability end 2019  to support BD 2020 evaluation</a:t>
            </a:r>
            <a:endParaRPr lang="en-GB" sz="2400" dirty="0">
              <a:solidFill>
                <a:prstClr val="black"/>
              </a:solidFill>
              <a:latin typeface="Open Sans"/>
              <a:sym typeface="Helvetica Light"/>
            </a:endParaRPr>
          </a:p>
        </p:txBody>
      </p:sp>
      <p:sp>
        <p:nvSpPr>
          <p:cNvPr id="4" name="Oval 3"/>
          <p:cNvSpPr/>
          <p:nvPr/>
        </p:nvSpPr>
        <p:spPr>
          <a:xfrm>
            <a:off x="5708469" y="3840480"/>
            <a:ext cx="2390503" cy="561703"/>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126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2644" y="2620183"/>
            <a:ext cx="2806479" cy="352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2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206" y="1136188"/>
            <a:ext cx="1625619" cy="228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358" y="1136188"/>
            <a:ext cx="2190137" cy="2288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0557" y="3983950"/>
            <a:ext cx="2681205" cy="2160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3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356" y="3646442"/>
            <a:ext cx="2504998" cy="230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 y="107"/>
            <a:ext cx="12192000" cy="7633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defTabSz="410751" fontAlgn="base">
              <a:spcBef>
                <a:spcPct val="0"/>
              </a:spcBef>
              <a:spcAft>
                <a:spcPct val="0"/>
              </a:spcAft>
              <a:defRPr/>
            </a:pPr>
            <a:r>
              <a:rPr lang="de-DE" sz="3000" b="1" dirty="0">
                <a:solidFill>
                  <a:prstClr val="white"/>
                </a:solidFill>
                <a:sym typeface="Helvetica Light"/>
              </a:rPr>
              <a:t>Ecosystem / Ecosystem Service </a:t>
            </a:r>
            <a:r>
              <a:rPr lang="de-DE" sz="3000" b="1" dirty="0" smtClean="0">
                <a:solidFill>
                  <a:prstClr val="white"/>
                </a:solidFill>
                <a:sym typeface="Helvetica Light"/>
              </a:rPr>
              <a:t>Assessments in M</a:t>
            </a:r>
            <a:r>
              <a:rPr lang="de-DE" sz="3000" b="1" dirty="0" smtClean="0">
                <a:solidFill>
                  <a:prstClr val="white"/>
                </a:solidFill>
                <a:sym typeface="Wingdings" panose="05000000000000000000" pitchFamily="2" charset="2"/>
              </a:rPr>
              <a:t>ember </a:t>
            </a:r>
            <a:r>
              <a:rPr lang="de-DE" sz="3000" b="1" dirty="0">
                <a:solidFill>
                  <a:prstClr val="white"/>
                </a:solidFill>
                <a:sym typeface="Wingdings" panose="05000000000000000000" pitchFamily="2" charset="2"/>
              </a:rPr>
              <a:t>States</a:t>
            </a:r>
            <a:endParaRPr lang="en-GB" sz="3000" b="1" dirty="0">
              <a:solidFill>
                <a:prstClr val="white"/>
              </a:solidFill>
              <a:sym typeface="Helvetica Light"/>
            </a:endParaRPr>
          </a:p>
        </p:txBody>
      </p:sp>
      <p:pic>
        <p:nvPicPr>
          <p:cNvPr id="10" name="Picture 2"/>
          <p:cNvPicPr>
            <a:picLocks noChangeAspect="1" noChangeArrowheads="1"/>
          </p:cNvPicPr>
          <p:nvPr/>
        </p:nvPicPr>
        <p:blipFill>
          <a:blip r:embed="rId7" cstate="print"/>
          <a:srcRect/>
          <a:stretch>
            <a:fillRect/>
          </a:stretch>
        </p:blipFill>
        <p:spPr bwMode="auto">
          <a:xfrm>
            <a:off x="4621930" y="838429"/>
            <a:ext cx="1991934" cy="2828121"/>
          </a:xfrm>
          <a:prstGeom prst="rect">
            <a:avLst/>
          </a:prstGeom>
          <a:noFill/>
          <a:ln w="9525">
            <a:noFill/>
            <a:miter lim="800000"/>
            <a:headEnd/>
            <a:tailEnd/>
          </a:ln>
        </p:spPr>
      </p:pic>
      <p:pic>
        <p:nvPicPr>
          <p:cNvPr id="2" name="Picture 1"/>
          <p:cNvPicPr>
            <a:picLocks noChangeAspect="1"/>
          </p:cNvPicPr>
          <p:nvPr/>
        </p:nvPicPr>
        <p:blipFill>
          <a:blip r:embed="rId8" cstate="print"/>
          <a:stretch>
            <a:fillRect/>
          </a:stretch>
        </p:blipFill>
        <p:spPr>
          <a:xfrm>
            <a:off x="9589406" y="1023996"/>
            <a:ext cx="2602593" cy="3696572"/>
          </a:xfrm>
          <a:prstGeom prst="rect">
            <a:avLst/>
          </a:prstGeom>
        </p:spPr>
      </p:pic>
      <p:sp>
        <p:nvSpPr>
          <p:cNvPr id="3" name="TextBox 2"/>
          <p:cNvSpPr txBox="1"/>
          <p:nvPr/>
        </p:nvSpPr>
        <p:spPr>
          <a:xfrm>
            <a:off x="214356" y="6312766"/>
            <a:ext cx="3745085" cy="351956"/>
          </a:xfrm>
          <a:prstGeom prst="rect">
            <a:avLst/>
          </a:prstGeom>
          <a:noFill/>
        </p:spPr>
        <p:txBody>
          <a:bodyPr wrap="square" rtlCol="0">
            <a:spAutoFit/>
          </a:bodyPr>
          <a:lstStyle/>
          <a:p>
            <a:pPr defTabSz="410751" fontAlgn="base">
              <a:spcBef>
                <a:spcPct val="0"/>
              </a:spcBef>
              <a:spcAft>
                <a:spcPct val="0"/>
              </a:spcAft>
            </a:pPr>
            <a:r>
              <a:rPr lang="en-GB" sz="1687" dirty="0">
                <a:solidFill>
                  <a:srgbClr val="000000"/>
                </a:solidFill>
                <a:latin typeface="Calibri" panose="020F0502020204030204" pitchFamily="34" charset="0"/>
                <a:sym typeface="Helvetica Light"/>
              </a:rPr>
              <a:t>https://biodiversity.europa.eu/countries</a:t>
            </a:r>
          </a:p>
        </p:txBody>
      </p:sp>
      <p:sp>
        <p:nvSpPr>
          <p:cNvPr id="11" name="TextBox 10"/>
          <p:cNvSpPr txBox="1"/>
          <p:nvPr/>
        </p:nvSpPr>
        <p:spPr>
          <a:xfrm rot="19500000">
            <a:off x="-549496" y="2897603"/>
            <a:ext cx="12041337" cy="1323439"/>
          </a:xfrm>
          <a:prstGeom prst="rect">
            <a:avLst/>
          </a:prstGeom>
          <a:noFill/>
        </p:spPr>
        <p:txBody>
          <a:bodyPr wrap="square" rtlCol="0">
            <a:spAutoFit/>
          </a:bodyPr>
          <a:lstStyle/>
          <a:p>
            <a:pPr algn="ctr"/>
            <a:r>
              <a:rPr lang="en-GB" sz="8000" b="1" dirty="0" smtClean="0">
                <a:solidFill>
                  <a:srgbClr val="FF0000"/>
                </a:solidFill>
                <a:effectLst>
                  <a:outerShdw blurRad="38100" dist="38100" dir="2700000" algn="tl">
                    <a:srgbClr val="000000">
                      <a:alpha val="43137"/>
                    </a:srgbClr>
                  </a:outerShdw>
                </a:effectLst>
              </a:rPr>
              <a:t>Available on BISE</a:t>
            </a:r>
            <a:endParaRPr lang="en-GB"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71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bwMode="auto">
          <a:xfrm>
            <a:off x="1" y="-713"/>
            <a:ext cx="12192000" cy="784770"/>
          </a:xfrm>
          <a:prstGeom prst="rect">
            <a:avLst/>
          </a:prstGeom>
          <a:noFill/>
          <a:ln w="25400" cap="flat" cmpd="sng" algn="ctr">
            <a:noFill/>
            <a:prstDash val="solid"/>
          </a:ln>
          <a:extLst/>
        </p:spPr>
        <p:style>
          <a:lnRef idx="2">
            <a:schemeClr val="accent1">
              <a:shade val="50000"/>
            </a:schemeClr>
          </a:lnRef>
          <a:fillRef idx="1">
            <a:schemeClr val="accent1"/>
          </a:fillRef>
          <a:effectRef idx="0">
            <a:schemeClr val="accent1"/>
          </a:effectRef>
          <a:fontRef idx="minor">
            <a:schemeClr val="lt1"/>
          </a:fontRef>
        </p:style>
        <p:txBody>
          <a:bodyPr vert="horz" wrap="square" lIns="35718" tIns="35718" rIns="35718" bIns="35718" numCol="1" anchor="ctr" anchorCtr="0" compatLnSpc="1">
            <a:prstTxWarp prst="textNoShape">
              <a:avLst/>
            </a:prstTxWarp>
          </a:bodyPr>
          <a:lstStyle>
            <a:lvl1pPr algn="ctr" defTabSz="584200" rtl="0" eaLnBrk="0" fontAlgn="base" hangingPunct="0">
              <a:spcBef>
                <a:spcPct val="0"/>
              </a:spcBef>
              <a:spcAft>
                <a:spcPct val="0"/>
              </a:spcAft>
              <a:defRPr sz="8000">
                <a:solidFill>
                  <a:schemeClr val="lt1"/>
                </a:solidFill>
                <a:latin typeface="+mn-lt"/>
                <a:ea typeface="+mn-ea"/>
                <a:cs typeface="+mn-cs"/>
                <a:sym typeface="Helvetica Light"/>
              </a:defRPr>
            </a:lvl1pPr>
            <a:lvl2pPr algn="ctr" defTabSz="584200" rtl="0" eaLnBrk="0" fontAlgn="base" hangingPunct="0">
              <a:spcBef>
                <a:spcPct val="0"/>
              </a:spcBef>
              <a:spcAft>
                <a:spcPct val="0"/>
              </a:spcAft>
              <a:defRPr sz="8000">
                <a:solidFill>
                  <a:schemeClr val="lt1"/>
                </a:solidFill>
                <a:latin typeface="+mn-lt"/>
                <a:ea typeface="+mn-ea"/>
                <a:cs typeface="+mn-cs"/>
                <a:sym typeface="Helvetica Light"/>
              </a:defRPr>
            </a:lvl2pPr>
            <a:lvl3pPr algn="ctr" defTabSz="584200" rtl="0" eaLnBrk="0" fontAlgn="base" hangingPunct="0">
              <a:spcBef>
                <a:spcPct val="0"/>
              </a:spcBef>
              <a:spcAft>
                <a:spcPct val="0"/>
              </a:spcAft>
              <a:defRPr sz="8000">
                <a:solidFill>
                  <a:schemeClr val="lt1"/>
                </a:solidFill>
                <a:latin typeface="+mn-lt"/>
                <a:ea typeface="+mn-ea"/>
                <a:cs typeface="+mn-cs"/>
                <a:sym typeface="Helvetica Light"/>
              </a:defRPr>
            </a:lvl3pPr>
            <a:lvl4pPr algn="ctr" defTabSz="584200" rtl="0" eaLnBrk="0" fontAlgn="base" hangingPunct="0">
              <a:spcBef>
                <a:spcPct val="0"/>
              </a:spcBef>
              <a:spcAft>
                <a:spcPct val="0"/>
              </a:spcAft>
              <a:defRPr sz="8000">
                <a:solidFill>
                  <a:schemeClr val="lt1"/>
                </a:solidFill>
                <a:latin typeface="+mn-lt"/>
                <a:ea typeface="+mn-ea"/>
                <a:cs typeface="+mn-cs"/>
                <a:sym typeface="Helvetica Light"/>
              </a:defRPr>
            </a:lvl4pPr>
            <a:lvl5pPr algn="ctr" defTabSz="584200" rtl="0" eaLnBrk="0" fontAlgn="base" hangingPunct="0">
              <a:spcBef>
                <a:spcPct val="0"/>
              </a:spcBef>
              <a:spcAft>
                <a:spcPct val="0"/>
              </a:spcAft>
              <a:defRPr sz="8000">
                <a:solidFill>
                  <a:schemeClr val="lt1"/>
                </a:solidFill>
                <a:latin typeface="+mn-lt"/>
                <a:ea typeface="+mn-ea"/>
                <a:cs typeface="+mn-cs"/>
                <a:sym typeface="Helvetica Light"/>
              </a:defRPr>
            </a:lvl5pPr>
            <a:lvl6pPr marL="457200" algn="ctr" defTabSz="584200" rtl="0" fontAlgn="base" hangingPunct="0">
              <a:spcBef>
                <a:spcPct val="0"/>
              </a:spcBef>
              <a:spcAft>
                <a:spcPct val="0"/>
              </a:spcAft>
              <a:defRPr sz="8000">
                <a:solidFill>
                  <a:schemeClr val="lt1"/>
                </a:solidFill>
                <a:latin typeface="+mn-lt"/>
                <a:ea typeface="+mn-ea"/>
                <a:cs typeface="+mn-cs"/>
                <a:sym typeface="Helvetica Light" charset="0"/>
              </a:defRPr>
            </a:lvl6pPr>
            <a:lvl7pPr marL="914400" algn="ctr" defTabSz="584200" rtl="0" fontAlgn="base" hangingPunct="0">
              <a:spcBef>
                <a:spcPct val="0"/>
              </a:spcBef>
              <a:spcAft>
                <a:spcPct val="0"/>
              </a:spcAft>
              <a:defRPr sz="8000">
                <a:solidFill>
                  <a:schemeClr val="lt1"/>
                </a:solidFill>
                <a:latin typeface="+mn-lt"/>
                <a:ea typeface="+mn-ea"/>
                <a:cs typeface="+mn-cs"/>
                <a:sym typeface="Helvetica Light" charset="0"/>
              </a:defRPr>
            </a:lvl7pPr>
            <a:lvl8pPr marL="1371600" algn="ctr" defTabSz="584200" rtl="0" fontAlgn="base" hangingPunct="0">
              <a:spcBef>
                <a:spcPct val="0"/>
              </a:spcBef>
              <a:spcAft>
                <a:spcPct val="0"/>
              </a:spcAft>
              <a:defRPr sz="8000">
                <a:solidFill>
                  <a:schemeClr val="lt1"/>
                </a:solidFill>
                <a:latin typeface="+mn-lt"/>
                <a:ea typeface="+mn-ea"/>
                <a:cs typeface="+mn-cs"/>
                <a:sym typeface="Helvetica Light" charset="0"/>
              </a:defRPr>
            </a:lvl8pPr>
            <a:lvl9pPr marL="1828800" algn="ctr" defTabSz="584200" rtl="0" fontAlgn="base" hangingPunct="0">
              <a:spcBef>
                <a:spcPct val="0"/>
              </a:spcBef>
              <a:spcAft>
                <a:spcPct val="0"/>
              </a:spcAft>
              <a:defRPr sz="8000">
                <a:solidFill>
                  <a:schemeClr val="lt1"/>
                </a:solidFill>
                <a:latin typeface="+mn-lt"/>
                <a:ea typeface="+mn-ea"/>
                <a:cs typeface="+mn-cs"/>
                <a:sym typeface="Helvetica Light" charset="0"/>
              </a:defRPr>
            </a:lvl9pPr>
          </a:lstStyle>
          <a:p>
            <a:pPr defTabSz="914353" fontAlgn="auto">
              <a:spcBef>
                <a:spcPts val="0"/>
              </a:spcBef>
              <a:spcAft>
                <a:spcPts val="0"/>
              </a:spcAft>
            </a:pPr>
            <a:endParaRPr lang="en-GB" altLang="en-US" sz="4640" b="1" dirty="0">
              <a:solidFill>
                <a:prstClr val="white"/>
              </a:solidFill>
              <a:latin typeface="Calibri" panose="020F0502020204030204" pitchFamily="34" charset="0"/>
            </a:endParaRPr>
          </a:p>
        </p:txBody>
      </p:sp>
      <p:sp>
        <p:nvSpPr>
          <p:cNvPr id="6" name="Title 1"/>
          <p:cNvSpPr txBox="1">
            <a:spLocks/>
          </p:cNvSpPr>
          <p:nvPr/>
        </p:nvSpPr>
        <p:spPr>
          <a:xfrm>
            <a:off x="2844504" y="1101799"/>
            <a:ext cx="2238915" cy="549258"/>
          </a:xfrm>
          <a:prstGeom prst="rect">
            <a:avLst/>
          </a:prstGeom>
        </p:spPr>
        <p:txBody>
          <a:bodyPr>
            <a:normAutofit fontScale="45000" lnSpcReduction="20000"/>
          </a:bodyPr>
          <a:lstStyle/>
          <a:p>
            <a:pPr marL="149331" indent="-149331" defTabSz="642915" eaLnBrk="0" fontAlgn="base" hangingPunct="0">
              <a:lnSpc>
                <a:spcPct val="150000"/>
              </a:lnSpc>
              <a:spcBef>
                <a:spcPct val="0"/>
              </a:spcBef>
              <a:spcAft>
                <a:spcPts val="1395"/>
              </a:spcAft>
              <a:defRPr/>
            </a:pPr>
            <a:r>
              <a:rPr lang="en-GB" altLang="en-US" sz="2109" b="1" kern="0" dirty="0">
                <a:solidFill>
                  <a:schemeClr val="bg1"/>
                </a:solidFill>
                <a:latin typeface="Arial" pitchFamily="34" charset="0"/>
                <a:ea typeface="MS PGothic" panose="020B0600070205080204" pitchFamily="34" charset="-128"/>
                <a:cs typeface="ＭＳ Ｐゴシック" charset="0"/>
              </a:rPr>
              <a:t>Components of SEEA-EEA to be developed under KIP-INCA</a:t>
            </a:r>
            <a:endParaRPr lang="en-GB" altLang="en-US" sz="1406" kern="0" dirty="0">
              <a:solidFill>
                <a:schemeClr val="bg1"/>
              </a:solidFill>
              <a:latin typeface="Arial" pitchFamily="34" charset="0"/>
              <a:ea typeface="MS PGothic" panose="020B0600070205080204" pitchFamily="34" charset="-128"/>
              <a:cs typeface="ＭＳ Ｐゴシック" charset="0"/>
            </a:endParaRPr>
          </a:p>
        </p:txBody>
      </p:sp>
      <p:grpSp>
        <p:nvGrpSpPr>
          <p:cNvPr id="2" name="Gruppieren 20"/>
          <p:cNvGrpSpPr/>
          <p:nvPr/>
        </p:nvGrpSpPr>
        <p:grpSpPr>
          <a:xfrm>
            <a:off x="6652920" y="1606353"/>
            <a:ext cx="5432655" cy="4428218"/>
            <a:chOff x="8670131" y="2696374"/>
            <a:chExt cx="7726679" cy="6298102"/>
          </a:xfrm>
        </p:grpSpPr>
        <p:pic>
          <p:nvPicPr>
            <p:cNvPr id="7" name="Picture 3" descr="imag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0131" y="3004592"/>
              <a:ext cx="7726679" cy="5989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2"/>
            <p:cNvSpPr/>
            <p:nvPr/>
          </p:nvSpPr>
          <p:spPr>
            <a:xfrm>
              <a:off x="9321691" y="2696374"/>
              <a:ext cx="2863426" cy="20794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6803" tIns="38401" rIns="76803" bIns="38401" anchor="ctr"/>
            <a:lstStyle/>
            <a:p>
              <a:pPr algn="ctr" defTabSz="344999">
                <a:defRPr/>
              </a:pPr>
              <a:endParaRPr lang="en-GB" sz="2109" dirty="0">
                <a:solidFill>
                  <a:prstClr val="white"/>
                </a:solidFill>
              </a:endParaRPr>
            </a:p>
          </p:txBody>
        </p:sp>
      </p:grpSp>
      <p:sp>
        <p:nvSpPr>
          <p:cNvPr id="9" name="Rectangle 3"/>
          <p:cNvSpPr/>
          <p:nvPr/>
        </p:nvSpPr>
        <p:spPr>
          <a:xfrm>
            <a:off x="5488451" y="998804"/>
            <a:ext cx="6542284" cy="354551"/>
          </a:xfrm>
          <a:prstGeom prst="rect">
            <a:avLst/>
          </a:prstGeom>
        </p:spPr>
        <p:txBody>
          <a:bodyPr lIns="76803" tIns="38401" rIns="76803" bIns="38401">
            <a:spAutoFit/>
          </a:bodyPr>
          <a:lstStyle/>
          <a:p>
            <a:pPr algn="ctr" defTabSz="344999">
              <a:defRPr/>
            </a:pPr>
            <a:r>
              <a:rPr lang="en-GB" altLang="en-US" b="1" dirty="0" smtClean="0"/>
              <a:t>Accounting</a:t>
            </a:r>
            <a:endParaRPr lang="en-GB" dirty="0"/>
          </a:p>
        </p:txBody>
      </p:sp>
      <p:grpSp>
        <p:nvGrpSpPr>
          <p:cNvPr id="4" name="Group 3"/>
          <p:cNvGrpSpPr/>
          <p:nvPr/>
        </p:nvGrpSpPr>
        <p:grpSpPr>
          <a:xfrm>
            <a:off x="3440267" y="1884952"/>
            <a:ext cx="2430196" cy="4821056"/>
            <a:chOff x="3440267" y="948175"/>
            <a:chExt cx="2430196" cy="5757833"/>
          </a:xfrm>
        </p:grpSpPr>
        <p:pic>
          <p:nvPicPr>
            <p:cNvPr id="12"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4041" y="3479629"/>
              <a:ext cx="1974534" cy="1328676"/>
            </a:xfrm>
            <a:prstGeom prst="rect">
              <a:avLst/>
            </a:prstGeom>
            <a:solidFill>
              <a:schemeClr val="bg1"/>
            </a:solidFill>
          </p:spPr>
        </p:pic>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7187" y="1505095"/>
              <a:ext cx="1564629" cy="193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p:cNvPicPr>
              <a:picLocks noChangeAspect="1" noChangeArrowheads="1"/>
            </p:cNvPicPr>
            <p:nvPr/>
          </p:nvPicPr>
          <p:blipFill>
            <a:blip r:embed="rId5" cstate="print"/>
            <a:srcRect/>
            <a:stretch>
              <a:fillRect/>
            </a:stretch>
          </p:blipFill>
          <p:spPr bwMode="auto">
            <a:xfrm>
              <a:off x="3693412" y="4947873"/>
              <a:ext cx="2032911" cy="1518872"/>
            </a:xfrm>
            <a:prstGeom prst="rect">
              <a:avLst/>
            </a:prstGeom>
            <a:noFill/>
            <a:ln w="9525">
              <a:noFill/>
              <a:miter lim="800000"/>
              <a:headEnd/>
              <a:tailEnd/>
            </a:ln>
          </p:spPr>
        </p:pic>
        <p:sp>
          <p:nvSpPr>
            <p:cNvPr id="16" name="Rechteck 15"/>
            <p:cNvSpPr/>
            <p:nvPr/>
          </p:nvSpPr>
          <p:spPr>
            <a:xfrm>
              <a:off x="3440267" y="948175"/>
              <a:ext cx="2430196" cy="575783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66"/>
            </a:p>
          </p:txBody>
        </p:sp>
        <p:sp>
          <p:nvSpPr>
            <p:cNvPr id="17" name="Textfeld 16"/>
            <p:cNvSpPr txBox="1"/>
            <p:nvPr/>
          </p:nvSpPr>
          <p:spPr>
            <a:xfrm>
              <a:off x="3541525" y="1049433"/>
              <a:ext cx="2177050" cy="287130"/>
            </a:xfrm>
            <a:prstGeom prst="rect">
              <a:avLst/>
            </a:prstGeom>
            <a:noFill/>
          </p:spPr>
          <p:txBody>
            <a:bodyPr wrap="square" rtlCol="0">
              <a:spAutoFit/>
            </a:bodyPr>
            <a:lstStyle/>
            <a:p>
              <a:pPr algn="ctr"/>
              <a:r>
                <a:rPr lang="de-DE" sz="1266" b="1" dirty="0"/>
                <a:t>Spatial data</a:t>
              </a:r>
            </a:p>
          </p:txBody>
        </p:sp>
      </p:grpSp>
      <p:sp>
        <p:nvSpPr>
          <p:cNvPr id="19" name="Textfeld 18"/>
          <p:cNvSpPr txBox="1"/>
          <p:nvPr/>
        </p:nvSpPr>
        <p:spPr>
          <a:xfrm>
            <a:off x="-123496" y="820369"/>
            <a:ext cx="2522736" cy="923330"/>
          </a:xfrm>
          <a:prstGeom prst="rect">
            <a:avLst/>
          </a:prstGeom>
          <a:noFill/>
        </p:spPr>
        <p:txBody>
          <a:bodyPr wrap="square" rtlCol="0">
            <a:spAutoFit/>
          </a:bodyPr>
          <a:lstStyle/>
          <a:p>
            <a:pPr algn="ctr"/>
            <a:r>
              <a:rPr lang="de-DE" b="1" dirty="0"/>
              <a:t>Ecosystem </a:t>
            </a:r>
            <a:r>
              <a:rPr lang="de-DE" b="1" dirty="0" smtClean="0"/>
              <a:t>Assessment and Green Infrastructure</a:t>
            </a:r>
            <a:endParaRPr lang="de-DE" b="1" dirty="0"/>
          </a:p>
        </p:txBody>
      </p:sp>
      <p:pic>
        <p:nvPicPr>
          <p:cNvPr id="20"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54" y="1823062"/>
            <a:ext cx="2395536" cy="309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Right Arrow 4"/>
          <p:cNvSpPr/>
          <p:nvPr/>
        </p:nvSpPr>
        <p:spPr>
          <a:xfrm>
            <a:off x="2416355" y="1893194"/>
            <a:ext cx="997482" cy="7308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24" name="Left-Right Arrow 23"/>
          <p:cNvSpPr/>
          <p:nvPr/>
        </p:nvSpPr>
        <p:spPr>
          <a:xfrm>
            <a:off x="5911195" y="1884952"/>
            <a:ext cx="997482" cy="73088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22" name="TextBox 21"/>
          <p:cNvSpPr txBox="1"/>
          <p:nvPr/>
        </p:nvSpPr>
        <p:spPr>
          <a:xfrm>
            <a:off x="0" y="4837530"/>
            <a:ext cx="3288379" cy="1477328"/>
          </a:xfrm>
          <a:prstGeom prst="rect">
            <a:avLst/>
          </a:prstGeom>
          <a:noFill/>
        </p:spPr>
        <p:txBody>
          <a:bodyPr wrap="square" rtlCol="0">
            <a:spAutoFit/>
          </a:bodyPr>
          <a:lstStyle/>
          <a:p>
            <a:r>
              <a:rPr lang="en-GB" dirty="0"/>
              <a:t>Ecosystem</a:t>
            </a:r>
          </a:p>
          <a:p>
            <a:pPr marL="342882" indent="-342882">
              <a:buFont typeface="Arial" panose="020B0604020202020204" pitchFamily="34" charset="0"/>
              <a:buChar char="•"/>
            </a:pPr>
            <a:r>
              <a:rPr lang="en-GB" dirty="0" smtClean="0"/>
              <a:t>Mapping</a:t>
            </a:r>
            <a:endParaRPr lang="en-GB" dirty="0"/>
          </a:p>
          <a:p>
            <a:pPr marL="342882" indent="-342882">
              <a:buFont typeface="Arial" panose="020B0604020202020204" pitchFamily="34" charset="0"/>
              <a:buChar char="•"/>
            </a:pPr>
            <a:r>
              <a:rPr lang="en-GB" dirty="0"/>
              <a:t>Condition </a:t>
            </a:r>
            <a:r>
              <a:rPr lang="en-GB" dirty="0" smtClean="0"/>
              <a:t>assessment</a:t>
            </a:r>
            <a:endParaRPr lang="en-GB" dirty="0"/>
          </a:p>
          <a:p>
            <a:pPr marL="342882" indent="-342882">
              <a:buFont typeface="Arial" panose="020B0604020202020204" pitchFamily="34" charset="0"/>
              <a:buChar char="•"/>
            </a:pPr>
            <a:r>
              <a:rPr lang="en-GB" dirty="0"/>
              <a:t>Service </a:t>
            </a:r>
            <a:r>
              <a:rPr lang="en-GB" dirty="0" smtClean="0"/>
              <a:t>assessment</a:t>
            </a:r>
            <a:endParaRPr lang="en-GB" dirty="0"/>
          </a:p>
          <a:p>
            <a:pPr marL="342882" indent="-342882">
              <a:buFont typeface="Arial" panose="020B0604020202020204" pitchFamily="34" charset="0"/>
              <a:buChar char="•"/>
            </a:pPr>
            <a:r>
              <a:rPr lang="en-GB" dirty="0" smtClean="0"/>
              <a:t>Integration</a:t>
            </a:r>
            <a:endParaRPr lang="en-GB" dirty="0"/>
          </a:p>
        </p:txBody>
      </p:sp>
      <p:pic>
        <p:nvPicPr>
          <p:cNvPr id="15" name="Picture 14"/>
          <p:cNvPicPr>
            <a:picLocks noChangeAspect="1"/>
          </p:cNvPicPr>
          <p:nvPr/>
        </p:nvPicPr>
        <p:blipFill>
          <a:blip r:embed="rId7" cstate="print"/>
          <a:stretch>
            <a:fillRect/>
          </a:stretch>
        </p:blipFill>
        <p:spPr>
          <a:xfrm>
            <a:off x="3406686" y="746403"/>
            <a:ext cx="2497358" cy="1104258"/>
          </a:xfrm>
          <a:prstGeom prst="rect">
            <a:avLst/>
          </a:prstGeom>
        </p:spPr>
      </p:pic>
      <p:sp>
        <p:nvSpPr>
          <p:cNvPr id="18" name="Text Placeholder 17"/>
          <p:cNvSpPr>
            <a:spLocks noGrp="1"/>
          </p:cNvSpPr>
          <p:nvPr>
            <p:ph type="body" sz="quarter" idx="12"/>
          </p:nvPr>
        </p:nvSpPr>
        <p:spPr>
          <a:xfrm>
            <a:off x="12654" y="35015"/>
            <a:ext cx="12179347" cy="676111"/>
          </a:xfrm>
        </p:spPr>
        <p:txBody>
          <a:bodyPr/>
          <a:lstStyle/>
          <a:p>
            <a:pPr algn="ctr"/>
            <a:r>
              <a:rPr lang="en-GB" altLang="en-US" dirty="0">
                <a:solidFill>
                  <a:prstClr val="white"/>
                </a:solidFill>
              </a:rPr>
              <a:t>Mapping - Assessment - Accounting</a:t>
            </a:r>
            <a:endParaRPr lang="en-GB" dirty="0"/>
          </a:p>
        </p:txBody>
      </p:sp>
      <p:sp>
        <p:nvSpPr>
          <p:cNvPr id="26" name="Text Placeholder 25"/>
          <p:cNvSpPr>
            <a:spLocks noGrp="1"/>
          </p:cNvSpPr>
          <p:nvPr>
            <p:ph type="body" sz="quarter" idx="14"/>
          </p:nvPr>
        </p:nvSpPr>
        <p:spPr>
          <a:xfrm>
            <a:off x="61041" y="6394221"/>
            <a:ext cx="3683000" cy="274637"/>
          </a:xfrm>
        </p:spPr>
        <p:txBody>
          <a:bodyPr/>
          <a:lstStyle/>
          <a:p>
            <a:r>
              <a:rPr lang="en-GB" dirty="0" err="1"/>
              <a:t>Maes</a:t>
            </a:r>
            <a:r>
              <a:rPr lang="en-GB" dirty="0"/>
              <a:t> et al., 2014</a:t>
            </a:r>
          </a:p>
          <a:p>
            <a:endParaRPr lang="en-GB" dirty="0"/>
          </a:p>
        </p:txBody>
      </p:sp>
      <p:sp>
        <p:nvSpPr>
          <p:cNvPr id="27" name="Text Placeholder 25"/>
          <p:cNvSpPr txBox="1">
            <a:spLocks/>
          </p:cNvSpPr>
          <p:nvPr/>
        </p:nvSpPr>
        <p:spPr>
          <a:xfrm>
            <a:off x="6561480" y="6366959"/>
            <a:ext cx="3683000" cy="274637"/>
          </a:xfrm>
          <a:prstGeom prst="rect">
            <a:avLst/>
          </a:prstGeom>
        </p:spPr>
        <p:txBody>
          <a:bodyPr/>
          <a:lstStyle>
            <a:lvl1pPr marL="0" indent="0" algn="l" defTabSz="1125472" rtl="0" eaLnBrk="1" latinLnBrk="0" hangingPunct="1">
              <a:spcBef>
                <a:spcPct val="20000"/>
              </a:spcBef>
              <a:buFont typeface="Arial" pitchFamily="34" charset="0"/>
              <a:buNone/>
              <a:defRPr sz="11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r>
              <a:rPr lang="en-GB" dirty="0"/>
              <a:t>KIP-INCA, 2015</a:t>
            </a:r>
          </a:p>
          <a:p>
            <a:endParaRPr lang="en-GB" dirty="0" smtClean="0"/>
          </a:p>
          <a:p>
            <a:endParaRPr lang="en-GB" dirty="0"/>
          </a:p>
        </p:txBody>
      </p:sp>
    </p:spTree>
    <p:extLst>
      <p:ext uri="{BB962C8B-B14F-4D97-AF65-F5344CB8AC3E}">
        <p14:creationId xmlns:p14="http://schemas.microsoft.com/office/powerpoint/2010/main" val="19746664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32" y="35795"/>
            <a:ext cx="12357463" cy="524395"/>
          </a:xfrm>
        </p:spPr>
        <p:txBody>
          <a:bodyPr/>
          <a:lstStyle/>
          <a:p>
            <a:pPr algn="ctr"/>
            <a:r>
              <a:rPr lang="en-GB" sz="3600" dirty="0" smtClean="0">
                <a:latin typeface="Calibri" panose="020F0502020204030204" pitchFamily="34" charset="0"/>
                <a:cs typeface="Calibri" panose="020F0502020204030204" pitchFamily="34" charset="0"/>
              </a:rPr>
              <a:t>KIP INCA: Accounting for natural capital + ecosystem services</a:t>
            </a:r>
            <a:endParaRPr lang="en-GB" sz="36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1"/>
          </p:nvPr>
        </p:nvSpPr>
        <p:spPr>
          <a:xfrm>
            <a:off x="419792" y="777618"/>
            <a:ext cx="6357257" cy="4562475"/>
          </a:xfrm>
        </p:spPr>
        <p:txBody>
          <a:bodyPr/>
          <a:lstStyle/>
          <a:p>
            <a:pPr marL="0" indent="0">
              <a:spcAft>
                <a:spcPts val="300"/>
              </a:spcAft>
              <a:buNone/>
            </a:pPr>
            <a:r>
              <a:rPr lang="en-GB" sz="2100" b="1" dirty="0">
                <a:solidFill>
                  <a:schemeClr val="tx1"/>
                </a:solidFill>
                <a:latin typeface="Calibri" pitchFamily="34" charset="0"/>
              </a:rPr>
              <a:t>Aim of </a:t>
            </a:r>
            <a:r>
              <a:rPr lang="en-GB" sz="2100" b="1" dirty="0" smtClean="0">
                <a:solidFill>
                  <a:schemeClr val="tx1"/>
                </a:solidFill>
                <a:latin typeface="Calibri" pitchFamily="34" charset="0"/>
              </a:rPr>
              <a:t>KIP INCA on natural capital accounting</a:t>
            </a:r>
            <a:r>
              <a:rPr lang="en-GB" sz="2100" b="1" dirty="0">
                <a:solidFill>
                  <a:schemeClr val="tx1"/>
                </a:solidFill>
                <a:latin typeface="Calibri" pitchFamily="34" charset="0"/>
              </a:rPr>
              <a:t>:</a:t>
            </a:r>
          </a:p>
          <a:p>
            <a:pPr>
              <a:buFontTx/>
              <a:buChar char="-"/>
            </a:pPr>
            <a:r>
              <a:rPr lang="en-GB" sz="2100" dirty="0" smtClean="0">
                <a:solidFill>
                  <a:schemeClr val="tx1"/>
                </a:solidFill>
                <a:latin typeface="Calibri" pitchFamily="34" charset="0"/>
              </a:rPr>
              <a:t>Partnership of ESTAT, ENV, JRC, EEA, RTD</a:t>
            </a:r>
          </a:p>
          <a:p>
            <a:pPr>
              <a:buFontTx/>
              <a:buChar char="-"/>
            </a:pPr>
            <a:r>
              <a:rPr lang="en-GB" sz="2100" dirty="0" smtClean="0">
                <a:solidFill>
                  <a:schemeClr val="tx1"/>
                </a:solidFill>
                <a:latin typeface="Calibri" pitchFamily="34" charset="0"/>
              </a:rPr>
              <a:t>Implements and tests UN guidance on ecosystem accounting at EU level</a:t>
            </a:r>
          </a:p>
          <a:p>
            <a:pPr>
              <a:buFontTx/>
              <a:buChar char="-"/>
            </a:pPr>
            <a:r>
              <a:rPr lang="en-GB" sz="2100" dirty="0" smtClean="0">
                <a:solidFill>
                  <a:schemeClr val="tx1"/>
                </a:solidFill>
                <a:latin typeface="Calibri" pitchFamily="34" charset="0"/>
              </a:rPr>
              <a:t>Coordinated by Eurostat, feeds into MAES and international accounting discussions</a:t>
            </a:r>
          </a:p>
          <a:p>
            <a:pPr>
              <a:buFontTx/>
              <a:buChar char="-"/>
            </a:pPr>
            <a:endParaRPr lang="en-GB" sz="2100" dirty="0">
              <a:solidFill>
                <a:schemeClr val="tx1"/>
              </a:solidFill>
              <a:latin typeface="Calibri" pitchFamily="34" charset="0"/>
            </a:endParaRPr>
          </a:p>
          <a:p>
            <a:pPr marL="0" indent="0">
              <a:spcAft>
                <a:spcPts val="300"/>
              </a:spcAft>
              <a:buNone/>
            </a:pPr>
            <a:r>
              <a:rPr lang="en-GB" sz="2100" b="1" dirty="0">
                <a:solidFill>
                  <a:schemeClr val="tx1"/>
                </a:solidFill>
                <a:latin typeface="Calibri" pitchFamily="34" charset="0"/>
              </a:rPr>
              <a:t>Planned outputs:</a:t>
            </a:r>
          </a:p>
          <a:p>
            <a:pPr>
              <a:spcAft>
                <a:spcPts val="600"/>
              </a:spcAft>
              <a:buFontTx/>
              <a:buChar char="-"/>
            </a:pPr>
            <a:r>
              <a:rPr lang="en-GB" sz="2100" dirty="0" smtClean="0">
                <a:solidFill>
                  <a:schemeClr val="tx1"/>
                </a:solidFill>
                <a:latin typeface="Calibri" pitchFamily="34" charset="0"/>
              </a:rPr>
              <a:t>Accounts on ecosystem extent and ecosystem condition (EEA)</a:t>
            </a:r>
          </a:p>
          <a:p>
            <a:pPr>
              <a:spcAft>
                <a:spcPts val="600"/>
              </a:spcAft>
              <a:buFontTx/>
              <a:buChar char="-"/>
            </a:pPr>
            <a:r>
              <a:rPr lang="en-GB" sz="2100" dirty="0" smtClean="0">
                <a:solidFill>
                  <a:schemeClr val="tx1"/>
                </a:solidFill>
                <a:latin typeface="Calibri" pitchFamily="34" charset="0"/>
              </a:rPr>
              <a:t>Accounts on ecosystem services (JRC)</a:t>
            </a:r>
          </a:p>
          <a:p>
            <a:pPr>
              <a:spcAft>
                <a:spcPts val="600"/>
              </a:spcAft>
              <a:buFontTx/>
              <a:buChar char="-"/>
            </a:pPr>
            <a:r>
              <a:rPr lang="en-GB" sz="2100" dirty="0" smtClean="0">
                <a:solidFill>
                  <a:schemeClr val="tx1"/>
                </a:solidFill>
                <a:latin typeface="Calibri" pitchFamily="34" charset="0"/>
              </a:rPr>
              <a:t>Valuation of natural capital &amp; ESS (JRC + ENV) </a:t>
            </a:r>
          </a:p>
          <a:p>
            <a:pPr>
              <a:spcAft>
                <a:spcPts val="600"/>
              </a:spcAft>
              <a:buFontTx/>
              <a:buChar char="-"/>
            </a:pPr>
            <a:r>
              <a:rPr lang="en-GB" sz="2100" dirty="0" smtClean="0">
                <a:solidFill>
                  <a:schemeClr val="tx1"/>
                </a:solidFill>
                <a:latin typeface="Calibri" pitchFamily="34" charset="0"/>
              </a:rPr>
              <a:t>Geo-spatial data platform (EEA + all)</a:t>
            </a:r>
          </a:p>
          <a:p>
            <a:pPr>
              <a:spcAft>
                <a:spcPts val="600"/>
              </a:spcAft>
              <a:buFontTx/>
              <a:buChar char="-"/>
            </a:pPr>
            <a:r>
              <a:rPr lang="en-GB" sz="2100" dirty="0" smtClean="0">
                <a:solidFill>
                  <a:schemeClr val="tx1"/>
                </a:solidFill>
                <a:latin typeface="Calibri" pitchFamily="34" charset="0"/>
              </a:rPr>
              <a:t>Proposal for regular EU ecosystem accounting system (by end 2020</a:t>
            </a:r>
            <a:r>
              <a:rPr lang="en-GB" sz="2100" dirty="0">
                <a:solidFill>
                  <a:schemeClr val="tx1"/>
                </a:solidFill>
                <a:latin typeface="Calibri" pitchFamily="34" charset="0"/>
              </a:rPr>
              <a:t>)</a:t>
            </a:r>
            <a:endParaRPr lang="en-GB" sz="2000" dirty="0" smtClean="0">
              <a:solidFill>
                <a:schemeClr val="tx1"/>
              </a:solidFill>
              <a:latin typeface="Calibri" pitchFamily="34" charset="0"/>
            </a:endParaRPr>
          </a:p>
          <a:p>
            <a:pPr marL="0" indent="0">
              <a:buNone/>
            </a:pPr>
            <a:endParaRPr lang="en-GB" sz="2200" dirty="0">
              <a:solidFill>
                <a:schemeClr val="tx1"/>
              </a:solidFill>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3832" y="951249"/>
            <a:ext cx="5356564" cy="511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Object 5"/>
          <p:cNvGraphicFramePr>
            <a:graphicFrameLocks noChangeAspect="1"/>
          </p:cNvGraphicFramePr>
          <p:nvPr>
            <p:extLst>
              <p:ext uri="{D42A27DB-BD31-4B8C-83A1-F6EECF244321}">
                <p14:modId xmlns:p14="http://schemas.microsoft.com/office/powerpoint/2010/main" val="2832859758"/>
              </p:ext>
            </p:extLst>
          </p:nvPr>
        </p:nvGraphicFramePr>
        <p:xfrm>
          <a:off x="6809310" y="3972296"/>
          <a:ext cx="5216435" cy="2735595"/>
        </p:xfrm>
        <a:graphic>
          <a:graphicData uri="http://schemas.openxmlformats.org/presentationml/2006/ole">
            <mc:AlternateContent xmlns:mc="http://schemas.openxmlformats.org/markup-compatibility/2006">
              <mc:Choice xmlns:v="urn:schemas-microsoft-com:vml" Requires="v">
                <p:oleObj spid="_x0000_s1055" name="Chart" r:id="rId4" imgW="5048250" imgH="3124200" progId="">
                  <p:embed/>
                </p:oleObj>
              </mc:Choice>
              <mc:Fallback>
                <p:oleObj name="Chart" r:id="rId4" imgW="5048250" imgH="31242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9310" y="3972296"/>
                        <a:ext cx="5216435" cy="27355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55676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19_Sections">
  <a:themeElements>
    <a:clrScheme name="Personnalisée 3">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5975FBB0-496A-43E2-A5DA-5DB4EBFC696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3.xml><?xml version="1.0" encoding="utf-8"?>
<a:theme xmlns:a="http://schemas.openxmlformats.org/drawingml/2006/main" name="1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4.xml><?xml version="1.0" encoding="utf-8"?>
<a:theme xmlns:a="http://schemas.openxmlformats.org/drawingml/2006/main" name="Atmosphere">
  <a:themeElements>
    <a:clrScheme name="Copernicus">
      <a:dk1>
        <a:sysClr val="windowText" lastClr="000000"/>
      </a:dk1>
      <a:lt1>
        <a:sysClr val="window" lastClr="FFFFFF"/>
      </a:lt1>
      <a:dk2>
        <a:srgbClr val="1F497D"/>
      </a:dk2>
      <a:lt2>
        <a:srgbClr val="EEECE1"/>
      </a:lt2>
      <a:accent1>
        <a:srgbClr val="25408F"/>
      </a:accent1>
      <a:accent2>
        <a:srgbClr val="FFC800"/>
      </a:accent2>
      <a:accent3>
        <a:srgbClr val="69AAD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nd">
  <a:themeElements>
    <a:clrScheme name="Copernicus2">
      <a:dk1>
        <a:srgbClr val="262626"/>
      </a:dk1>
      <a:lt1>
        <a:sysClr val="window" lastClr="FFFFFF"/>
      </a:lt1>
      <a:dk2>
        <a:srgbClr val="25408F"/>
      </a:dk2>
      <a:lt2>
        <a:srgbClr val="0B6192"/>
      </a:lt2>
      <a:accent1>
        <a:srgbClr val="5AC4DD"/>
      </a:accent1>
      <a:accent2>
        <a:srgbClr val="578683"/>
      </a:accent2>
      <a:accent3>
        <a:srgbClr val="B0BF27"/>
      </a:accent3>
      <a:accent4>
        <a:srgbClr val="FAA73F"/>
      </a:accent4>
      <a:accent5>
        <a:srgbClr val="941333"/>
      </a:accent5>
      <a:accent6>
        <a:srgbClr val="925238"/>
      </a:accent6>
      <a:hlink>
        <a:srgbClr val="002060"/>
      </a:hlink>
      <a:folHlink>
        <a:srgbClr val="800080"/>
      </a:folHlink>
    </a:clrScheme>
    <a:fontScheme name="Copernicu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79F8C6-BFEB-458A-8F72-3E4A777B47CF}" vid="{0E0A11DF-5E1D-44BB-812F-0041D2BF3A85}"/>
    </a:ext>
  </a:extLst>
</a:theme>
</file>

<file path=ppt/theme/theme6.xml><?xml version="1.0" encoding="utf-8"?>
<a:theme xmlns:a="http://schemas.openxmlformats.org/drawingml/2006/main" name="3_Land">
  <a:themeElements>
    <a:clrScheme name="Copernicus2">
      <a:dk1>
        <a:srgbClr val="262626"/>
      </a:dk1>
      <a:lt1>
        <a:sysClr val="window" lastClr="FFFFFF"/>
      </a:lt1>
      <a:dk2>
        <a:srgbClr val="25408F"/>
      </a:dk2>
      <a:lt2>
        <a:srgbClr val="0B6192"/>
      </a:lt2>
      <a:accent1>
        <a:srgbClr val="5AC4DD"/>
      </a:accent1>
      <a:accent2>
        <a:srgbClr val="578683"/>
      </a:accent2>
      <a:accent3>
        <a:srgbClr val="B0BF27"/>
      </a:accent3>
      <a:accent4>
        <a:srgbClr val="FAA73F"/>
      </a:accent4>
      <a:accent5>
        <a:srgbClr val="941333"/>
      </a:accent5>
      <a:accent6>
        <a:srgbClr val="925238"/>
      </a:accent6>
      <a:hlink>
        <a:srgbClr val="002060"/>
      </a:hlink>
      <a:folHlink>
        <a:srgbClr val="800080"/>
      </a:folHlink>
    </a:clrScheme>
    <a:fontScheme name="Copernicu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E79F8C6-BFEB-458A-8F72-3E4A777B47CF}" vid="{0E0A11DF-5E1D-44BB-812F-0041D2BF3A85}"/>
    </a:ext>
  </a:extLst>
</a:theme>
</file>

<file path=ppt/theme/theme7.xml><?xml version="1.0" encoding="utf-8"?>
<a:theme xmlns:a="http://schemas.openxmlformats.org/drawingml/2006/main" name="24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6" id="{7097CE30-2B87-416D-81F8-909722110CD4}" vid="{24C33E74-93FE-4D40-9AC0-464A583A4EB3}"/>
    </a:ext>
  </a:extLst>
</a:theme>
</file>

<file path=ppt/theme/theme8.xml><?xml version="1.0" encoding="utf-8"?>
<a:theme xmlns:a="http://schemas.openxmlformats.org/drawingml/2006/main" name="1_Land">
  <a:themeElements>
    <a:clrScheme name="Copernicus2">
      <a:dk1>
        <a:srgbClr val="262626"/>
      </a:dk1>
      <a:lt1>
        <a:sysClr val="window" lastClr="FFFFFF"/>
      </a:lt1>
      <a:dk2>
        <a:srgbClr val="25408F"/>
      </a:dk2>
      <a:lt2>
        <a:srgbClr val="0B6192"/>
      </a:lt2>
      <a:accent1>
        <a:srgbClr val="5AC4DD"/>
      </a:accent1>
      <a:accent2>
        <a:srgbClr val="578683"/>
      </a:accent2>
      <a:accent3>
        <a:srgbClr val="B0BF27"/>
      </a:accent3>
      <a:accent4>
        <a:srgbClr val="FAA73F"/>
      </a:accent4>
      <a:accent5>
        <a:srgbClr val="941333"/>
      </a:accent5>
      <a:accent6>
        <a:srgbClr val="925238"/>
      </a:accent6>
      <a:hlink>
        <a:srgbClr val="002060"/>
      </a:hlink>
      <a:folHlink>
        <a:srgbClr val="800080"/>
      </a:folHlink>
    </a:clrScheme>
    <a:fontScheme name="Copernicu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pernicus PPT_v12.pptx" id="{70A7B73C-C529-4F0F-9C14-0EFE589D494F}" vid="{D035C6B8-7343-47D7-B0A1-10AAB3163E21}"/>
    </a:ext>
  </a:extLst>
</a:theme>
</file>

<file path=ppt/theme/theme9.xml><?xml version="1.0" encoding="utf-8"?>
<a:theme xmlns:a="http://schemas.openxmlformats.org/drawingml/2006/main" name="20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7529308D0AD6458DEDE6BA133830E5" ma:contentTypeVersion="1" ma:contentTypeDescription="Create a new document." ma:contentTypeScope="" ma:versionID="53ba4cd8e9cfa6832ee79861056d3df0">
  <xsd:schema xmlns:xsd="http://www.w3.org/2001/XMLSchema" xmlns:xs="http://www.w3.org/2001/XMLSchema" xmlns:p="http://schemas.microsoft.com/office/2006/metadata/properties" xmlns:ns2="083b2e46-4b6e-4333-83a5-2dd41558a9bf" xmlns:ns3="dcff6ac4-8d71-4095-bf0d-95bbda9e8ba6" targetNamespace="http://schemas.microsoft.com/office/2006/metadata/properties" ma:root="true" ma:fieldsID="c610b1dee555a1e41693444e7e610439" ns2:_="" ns3:_="">
    <xsd:import namespace="083b2e46-4b6e-4333-83a5-2dd41558a9bf"/>
    <xsd:import namespace="dcff6ac4-8d71-4095-bf0d-95bbda9e8ba6"/>
    <xsd:element name="properties">
      <xsd:complexType>
        <xsd:sequence>
          <xsd:element name="documentManagement">
            <xsd:complexType>
              <xsd:all>
                <xsd:element ref="ns2:Ignore_x0020_updates"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3b2e46-4b6e-4333-83a5-2dd41558a9bf" elementFormDefault="qualified">
    <xsd:import namespace="http://schemas.microsoft.com/office/2006/documentManagement/types"/>
    <xsd:import namespace="http://schemas.microsoft.com/office/infopath/2007/PartnerControls"/>
    <xsd:element name="Ignore_x0020_updates" ma:index="8" nillable="true" ma:displayName="Ignore updates" ma:default="0" ma:description="Set this flag if you do not want this document update to show up in the list of recently created/modified documents" ma:internalName="Ignore_x0020_updates">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cff6ac4-8d71-4095-bf0d-95bbda9e8ba6" elementFormDefault="qualified">
    <xsd:import namespace="http://schemas.microsoft.com/office/2006/documentManagement/types"/>
    <xsd:import namespace="http://schemas.microsoft.com/office/infopath/2007/PartnerControls"/>
    <xsd:element name="Description0" ma:index="9" nillable="true" ma:displayName="Description" ma:internalName="Description0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dcff6ac4-8d71-4095-bf0d-95bbda9e8ba6" xsi:nil="true"/>
    <Ignore_x0020_updates xmlns="083b2e46-4b6e-4333-83a5-2dd41558a9bf">false</Ignore_x0020_update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10DF53-E00A-4768-8D42-B308D62D3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3b2e46-4b6e-4333-83a5-2dd41558a9bf"/>
    <ds:schemaRef ds:uri="dcff6ac4-8d71-4095-bf0d-95bbda9e8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8C711A-0354-4220-882B-210183426545}">
  <ds:schemaRefs>
    <ds:schemaRef ds:uri="http://purl.org/dc/terms/"/>
    <ds:schemaRef ds:uri="http://schemas.microsoft.com/office/infopath/2007/PartnerControls"/>
    <ds:schemaRef ds:uri="http://schemas.microsoft.com/office/2006/documentManagement/types"/>
    <ds:schemaRef ds:uri="083b2e46-4b6e-4333-83a5-2dd41558a9bf"/>
    <ds:schemaRef ds:uri="http://purl.org/dc/elements/1.1/"/>
    <ds:schemaRef ds:uri="http://schemas.microsoft.com/office/2006/metadata/properties"/>
    <ds:schemaRef ds:uri="http://schemas.openxmlformats.org/package/2006/metadata/core-properties"/>
    <ds:schemaRef ds:uri="dcff6ac4-8d71-4095-bf0d-95bbda9e8ba6"/>
    <ds:schemaRef ds:uri="http://www.w3.org/XML/1998/namespace"/>
    <ds:schemaRef ds:uri="http://purl.org/dc/dcmitype/"/>
  </ds:schemaRefs>
</ds:datastoreItem>
</file>

<file path=customXml/itemProps3.xml><?xml version="1.0" encoding="utf-8"?>
<ds:datastoreItem xmlns:ds="http://schemas.openxmlformats.org/officeDocument/2006/customXml" ds:itemID="{8726C3F1-BD37-43B5-8BB3-8D372016BD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2_16x9_white background</Template>
  <TotalTime>172</TotalTime>
  <Words>821</Words>
  <Application>Microsoft Office PowerPoint</Application>
  <PresentationFormat>Widescreen</PresentationFormat>
  <Paragraphs>162</Paragraphs>
  <Slides>16</Slides>
  <Notes>5</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16</vt:i4>
      </vt:variant>
    </vt:vector>
  </HeadingPairs>
  <TitlesOfParts>
    <vt:vector size="35" baseType="lpstr">
      <vt:lpstr>MS PGothic</vt:lpstr>
      <vt:lpstr>MS PGothic</vt:lpstr>
      <vt:lpstr>Arial</vt:lpstr>
      <vt:lpstr>Calibri</vt:lpstr>
      <vt:lpstr>Helvetica Light</vt:lpstr>
      <vt:lpstr>Open Sans</vt:lpstr>
      <vt:lpstr>Open Sans Semibold</vt:lpstr>
      <vt:lpstr>Verdana</vt:lpstr>
      <vt:lpstr>Wingdings</vt:lpstr>
      <vt:lpstr>19_Sections</vt:lpstr>
      <vt:lpstr>16_Sections</vt:lpstr>
      <vt:lpstr>17_Sections</vt:lpstr>
      <vt:lpstr>Atmosphere</vt:lpstr>
      <vt:lpstr>Land</vt:lpstr>
      <vt:lpstr>3_Land</vt:lpstr>
      <vt:lpstr>24_Sections</vt:lpstr>
      <vt:lpstr>1_Land</vt:lpstr>
      <vt:lpstr>20_Sections</vt:lpstr>
      <vt:lpstr>Chart</vt:lpstr>
      <vt:lpstr>PowerPoint Presentation</vt:lpstr>
      <vt:lpstr>PowerPoint Presentation</vt:lpstr>
      <vt:lpstr>MAES and Natural Capital Accounting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Land cover change in / outside Natura 2000 areas</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Søren Roug</dc:creator>
  <cp:lastModifiedBy>Charlotte Islev</cp:lastModifiedBy>
  <cp:revision>494</cp:revision>
  <cp:lastPrinted>2018-12-03T16:27:23Z</cp:lastPrinted>
  <dcterms:created xsi:type="dcterms:W3CDTF">2017-11-23T11:40:58Z</dcterms:created>
  <dcterms:modified xsi:type="dcterms:W3CDTF">2019-06-03T13:47:24Z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0x010100507529308D0AD6458DEDE6BA133830E5</vt:lpwstr>
  </property>
</Properties>
</file>