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8" r:id="rId2"/>
    <p:sldId id="480" r:id="rId3"/>
    <p:sldId id="497" r:id="rId4"/>
    <p:sldId id="498" r:id="rId5"/>
    <p:sldId id="499" r:id="rId6"/>
    <p:sldId id="501" r:id="rId7"/>
    <p:sldId id="504" r:id="rId8"/>
    <p:sldId id="484" r:id="rId9"/>
    <p:sldId id="496" r:id="rId10"/>
    <p:sldId id="491" r:id="rId11"/>
    <p:sldId id="483" r:id="rId12"/>
    <p:sldId id="494" r:id="rId13"/>
    <p:sldId id="463" r:id="rId14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3E6FD2"/>
    <a:srgbClr val="2D5EC1"/>
    <a:srgbClr val="3166CF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 autoAdjust="0"/>
    <p:restoredTop sz="93615" autoAdjust="0"/>
  </p:normalViewPr>
  <p:slideViewPr>
    <p:cSldViewPr>
      <p:cViewPr varScale="1">
        <p:scale>
          <a:sx n="115" d="100"/>
          <a:sy n="115" d="100"/>
        </p:scale>
        <p:origin x="12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84222-0951-40BB-A39D-8D408A9AAE9E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5173DB5-BC20-479E-9F47-84660968F3D3}">
      <dgm:prSet phldrT="[Text]" custT="1"/>
      <dgm:spPr>
        <a:solidFill>
          <a:srgbClr val="0F5494"/>
        </a:solidFill>
      </dgm:spPr>
      <dgm:t>
        <a:bodyPr/>
        <a:lstStyle/>
        <a:p>
          <a:r>
            <a:rPr lang="en-US" sz="1100" b="1" dirty="0" smtClean="0"/>
            <a:t>Relevance</a:t>
          </a:r>
          <a:endParaRPr lang="en-US" sz="1100" b="1" dirty="0"/>
        </a:p>
      </dgm:t>
    </dgm:pt>
    <dgm:pt modelId="{964D9548-81DA-492F-9739-799AE9BF0A5A}" type="parTrans" cxnId="{F5502712-D921-4BAD-B7C1-6C6CDD7E7365}">
      <dgm:prSet/>
      <dgm:spPr/>
      <dgm:t>
        <a:bodyPr/>
        <a:lstStyle/>
        <a:p>
          <a:endParaRPr lang="en-US"/>
        </a:p>
      </dgm:t>
    </dgm:pt>
    <dgm:pt modelId="{463A1124-71A3-4A73-BE20-23FE2AFF1356}" type="sibTrans" cxnId="{F5502712-D921-4BAD-B7C1-6C6CDD7E7365}">
      <dgm:prSet/>
      <dgm:spPr>
        <a:ln w="12700"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12240BFF-4E93-47FA-A78B-640F723DB921}">
      <dgm:prSet phldrT="[Text]" custT="1"/>
      <dgm:spPr>
        <a:solidFill>
          <a:srgbClr val="0F5494"/>
        </a:solidFill>
      </dgm:spPr>
      <dgm:t>
        <a:bodyPr/>
        <a:lstStyle/>
        <a:p>
          <a:r>
            <a:rPr lang="en-US" sz="1100" b="1" dirty="0" smtClean="0"/>
            <a:t>Coherence</a:t>
          </a:r>
          <a:endParaRPr lang="en-US" sz="1100" b="1" dirty="0"/>
        </a:p>
      </dgm:t>
    </dgm:pt>
    <dgm:pt modelId="{F8B06056-681C-4FCF-8054-0792A23AC4EA}" type="parTrans" cxnId="{39233B38-FBE1-45B3-B397-D806A8D86205}">
      <dgm:prSet/>
      <dgm:spPr/>
      <dgm:t>
        <a:bodyPr/>
        <a:lstStyle/>
        <a:p>
          <a:endParaRPr lang="en-US"/>
        </a:p>
      </dgm:t>
    </dgm:pt>
    <dgm:pt modelId="{A31348FE-E48A-4E52-B2E5-F0D15F6F14AB}" type="sibTrans" cxnId="{39233B38-FBE1-45B3-B397-D806A8D86205}">
      <dgm:prSet/>
      <dgm:spPr>
        <a:ln w="12700"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3AA796D8-D0E5-4390-989B-98532C1272A1}">
      <dgm:prSet phldrT="[Text]" custT="1"/>
      <dgm:spPr>
        <a:solidFill>
          <a:srgbClr val="0F5494"/>
        </a:solidFill>
      </dgm:spPr>
      <dgm:t>
        <a:bodyPr/>
        <a:lstStyle/>
        <a:p>
          <a:r>
            <a:rPr lang="en-US" sz="1100" b="1" dirty="0" smtClean="0"/>
            <a:t>EU-added value</a:t>
          </a:r>
          <a:endParaRPr lang="en-US" sz="1100" b="1" dirty="0"/>
        </a:p>
      </dgm:t>
    </dgm:pt>
    <dgm:pt modelId="{A9EE1D55-E90C-4E66-8003-79AB587ED616}" type="parTrans" cxnId="{AC77ACF8-9C57-4617-A64B-ECB4F2D2B616}">
      <dgm:prSet/>
      <dgm:spPr/>
      <dgm:t>
        <a:bodyPr/>
        <a:lstStyle/>
        <a:p>
          <a:endParaRPr lang="en-US"/>
        </a:p>
      </dgm:t>
    </dgm:pt>
    <dgm:pt modelId="{55397DD4-E8B2-4398-A48E-B1D87D458BAC}" type="sibTrans" cxnId="{AC77ACF8-9C57-4617-A64B-ECB4F2D2B616}">
      <dgm:prSet/>
      <dgm:spPr>
        <a:ln w="12700"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F5CA01CC-FA9E-44C3-99C0-59579271C20C}">
      <dgm:prSet custT="1"/>
      <dgm:spPr>
        <a:solidFill>
          <a:srgbClr val="0F5494"/>
        </a:solidFill>
      </dgm:spPr>
      <dgm:t>
        <a:bodyPr/>
        <a:lstStyle/>
        <a:p>
          <a:r>
            <a:rPr lang="en-US" sz="1100" b="1" dirty="0" smtClean="0"/>
            <a:t>Efficiency</a:t>
          </a:r>
          <a:endParaRPr lang="en-GB" sz="1100" dirty="0"/>
        </a:p>
      </dgm:t>
    </dgm:pt>
    <dgm:pt modelId="{BDE1B94A-3846-4DEE-8635-D0C193BDA1FF}" type="parTrans" cxnId="{53874B95-07D3-4214-845C-9B474850BC42}">
      <dgm:prSet/>
      <dgm:spPr/>
      <dgm:t>
        <a:bodyPr/>
        <a:lstStyle/>
        <a:p>
          <a:endParaRPr lang="en-GB"/>
        </a:p>
      </dgm:t>
    </dgm:pt>
    <dgm:pt modelId="{D9CC076C-159B-41D6-B18C-6DA3ED87D1E9}" type="sibTrans" cxnId="{53874B95-07D3-4214-845C-9B474850BC42}">
      <dgm:prSet/>
      <dgm:spPr>
        <a:ln w="12700"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64937E69-6E97-4A7F-AA74-EBE4F49188D5}">
      <dgm:prSet custT="1"/>
      <dgm:spPr>
        <a:solidFill>
          <a:srgbClr val="0F5494"/>
        </a:solidFill>
      </dgm:spPr>
      <dgm:t>
        <a:bodyPr/>
        <a:lstStyle/>
        <a:p>
          <a:r>
            <a:rPr lang="en-US" sz="1100" b="1" smtClean="0"/>
            <a:t>Effectiveness</a:t>
          </a:r>
          <a:endParaRPr lang="en-GB" sz="1100" b="1"/>
        </a:p>
      </dgm:t>
    </dgm:pt>
    <dgm:pt modelId="{5B7C1214-B0D9-424B-B83A-29696B65787E}" type="parTrans" cxnId="{853A6168-A0DC-4F2A-B419-F0F44FB036B3}">
      <dgm:prSet/>
      <dgm:spPr/>
      <dgm:t>
        <a:bodyPr/>
        <a:lstStyle/>
        <a:p>
          <a:endParaRPr lang="en-GB"/>
        </a:p>
      </dgm:t>
    </dgm:pt>
    <dgm:pt modelId="{D93E3280-8646-470A-BAF7-9D749DEC447A}" type="sibTrans" cxnId="{853A6168-A0DC-4F2A-B419-F0F44FB036B3}">
      <dgm:prSet/>
      <dgm:spPr>
        <a:ln w="12700"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FC1F215C-23C6-43CA-BCC5-EA39EC58B601}" type="pres">
      <dgm:prSet presAssocID="{F7784222-0951-40BB-A39D-8D408A9AAE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0F4CD62-F041-4645-9A16-15D730184F64}" type="pres">
      <dgm:prSet presAssocID="{F5CA01CC-FA9E-44C3-99C0-59579271C20C}" presName="node" presStyleLbl="node1" presStyleIdx="0" presStyleCnt="5" custScaleX="1176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7353B-47CF-412F-AEDF-32C9BD124A4C}" type="pres">
      <dgm:prSet presAssocID="{F5CA01CC-FA9E-44C3-99C0-59579271C20C}" presName="spNode" presStyleCnt="0"/>
      <dgm:spPr/>
      <dgm:t>
        <a:bodyPr/>
        <a:lstStyle/>
        <a:p>
          <a:endParaRPr lang="en-US"/>
        </a:p>
      </dgm:t>
    </dgm:pt>
    <dgm:pt modelId="{18D0E556-EA2A-4BAC-A94B-CC05121CF70F}" type="pres">
      <dgm:prSet presAssocID="{D9CC076C-159B-41D6-B18C-6DA3ED87D1E9}" presName="sibTrans" presStyleLbl="sibTrans1D1" presStyleIdx="0" presStyleCnt="5"/>
      <dgm:spPr/>
      <dgm:t>
        <a:bodyPr/>
        <a:lstStyle/>
        <a:p>
          <a:endParaRPr lang="en-GB"/>
        </a:p>
      </dgm:t>
    </dgm:pt>
    <dgm:pt modelId="{E8E36091-0EE1-4086-9CAD-ECE3D391C4E7}" type="pres">
      <dgm:prSet presAssocID="{64937E69-6E97-4A7F-AA74-EBE4F49188D5}" presName="node" presStyleLbl="node1" presStyleIdx="1" presStyleCnt="5" custScaleX="1176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B36019-221B-40F0-BD2A-F8C83CF04B10}" type="pres">
      <dgm:prSet presAssocID="{64937E69-6E97-4A7F-AA74-EBE4F49188D5}" presName="spNode" presStyleCnt="0"/>
      <dgm:spPr/>
      <dgm:t>
        <a:bodyPr/>
        <a:lstStyle/>
        <a:p>
          <a:endParaRPr lang="en-US"/>
        </a:p>
      </dgm:t>
    </dgm:pt>
    <dgm:pt modelId="{E199AF4D-D71E-41CB-9C35-8B12B8410287}" type="pres">
      <dgm:prSet presAssocID="{D93E3280-8646-470A-BAF7-9D749DEC447A}" presName="sibTrans" presStyleLbl="sibTrans1D1" presStyleIdx="1" presStyleCnt="5"/>
      <dgm:spPr/>
      <dgm:t>
        <a:bodyPr/>
        <a:lstStyle/>
        <a:p>
          <a:endParaRPr lang="en-GB"/>
        </a:p>
      </dgm:t>
    </dgm:pt>
    <dgm:pt modelId="{5C41D2C9-9316-4A56-BF2A-A08BE40835C2}" type="pres">
      <dgm:prSet presAssocID="{B5173DB5-BC20-479E-9F47-84660968F3D3}" presName="node" presStyleLbl="node1" presStyleIdx="2" presStyleCnt="5" custScaleX="124125" custScaleY="99266" custRadScaleRad="106083" custRadScaleInc="-357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1F6E9C-03F0-47D7-B5CF-C4CC62E0D2DC}" type="pres">
      <dgm:prSet presAssocID="{B5173DB5-BC20-479E-9F47-84660968F3D3}" presName="spNode" presStyleCnt="0"/>
      <dgm:spPr/>
      <dgm:t>
        <a:bodyPr/>
        <a:lstStyle/>
        <a:p>
          <a:endParaRPr lang="en-US"/>
        </a:p>
      </dgm:t>
    </dgm:pt>
    <dgm:pt modelId="{8A2D9DF5-FBE3-4BE0-B6F7-B0CD4EDCC9AA}" type="pres">
      <dgm:prSet presAssocID="{463A1124-71A3-4A73-BE20-23FE2AFF1356}" presName="sibTrans" presStyleLbl="sibTrans1D1" presStyleIdx="2" presStyleCnt="5"/>
      <dgm:spPr/>
      <dgm:t>
        <a:bodyPr/>
        <a:lstStyle/>
        <a:p>
          <a:endParaRPr lang="en-GB"/>
        </a:p>
      </dgm:t>
    </dgm:pt>
    <dgm:pt modelId="{8671092B-2790-4150-8A38-D1174EA6A4A0}" type="pres">
      <dgm:prSet presAssocID="{12240BFF-4E93-47FA-A78B-640F723DB921}" presName="node" presStyleLbl="node1" presStyleIdx="3" presStyleCnt="5" custScaleX="117607" custRadScaleRad="100881" custRadScaleInc="221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62920F-17C2-4F38-BDAB-06132C0F557E}" type="pres">
      <dgm:prSet presAssocID="{12240BFF-4E93-47FA-A78B-640F723DB921}" presName="spNode" presStyleCnt="0"/>
      <dgm:spPr/>
      <dgm:t>
        <a:bodyPr/>
        <a:lstStyle/>
        <a:p>
          <a:endParaRPr lang="en-US"/>
        </a:p>
      </dgm:t>
    </dgm:pt>
    <dgm:pt modelId="{DC85C7B9-59B2-4F5B-93E8-517E8ED549F6}" type="pres">
      <dgm:prSet presAssocID="{A31348FE-E48A-4E52-B2E5-F0D15F6F14AB}" presName="sibTrans" presStyleLbl="sibTrans1D1" presStyleIdx="3" presStyleCnt="5"/>
      <dgm:spPr/>
      <dgm:t>
        <a:bodyPr/>
        <a:lstStyle/>
        <a:p>
          <a:endParaRPr lang="en-GB"/>
        </a:p>
      </dgm:t>
    </dgm:pt>
    <dgm:pt modelId="{EB5AFE3A-63F4-4B06-8E66-398F1BD61441}" type="pres">
      <dgm:prSet presAssocID="{3AA796D8-D0E5-4390-989B-98532C1272A1}" presName="node" presStyleLbl="node1" presStyleIdx="4" presStyleCnt="5" custScaleX="1176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688BC3-34EA-4B3B-868A-04DBA11508F6}" type="pres">
      <dgm:prSet presAssocID="{3AA796D8-D0E5-4390-989B-98532C1272A1}" presName="spNode" presStyleCnt="0"/>
      <dgm:spPr/>
      <dgm:t>
        <a:bodyPr/>
        <a:lstStyle/>
        <a:p>
          <a:endParaRPr lang="en-US"/>
        </a:p>
      </dgm:t>
    </dgm:pt>
    <dgm:pt modelId="{5EA7130D-C24E-440C-B2C8-C61C53E9E347}" type="pres">
      <dgm:prSet presAssocID="{55397DD4-E8B2-4398-A48E-B1D87D458BAC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85EA5D38-4E3B-4340-9F64-7F1F6F7D0755}" type="presOf" srcId="{D93E3280-8646-470A-BAF7-9D749DEC447A}" destId="{E199AF4D-D71E-41CB-9C35-8B12B8410287}" srcOrd="0" destOrd="0" presId="urn:microsoft.com/office/officeart/2005/8/layout/cycle6"/>
    <dgm:cxn modelId="{40734E28-7A81-4E4C-A31A-7A0E4F02FF20}" type="presOf" srcId="{3AA796D8-D0E5-4390-989B-98532C1272A1}" destId="{EB5AFE3A-63F4-4B06-8E66-398F1BD61441}" srcOrd="0" destOrd="0" presId="urn:microsoft.com/office/officeart/2005/8/layout/cycle6"/>
    <dgm:cxn modelId="{53874B95-07D3-4214-845C-9B474850BC42}" srcId="{F7784222-0951-40BB-A39D-8D408A9AAE9E}" destId="{F5CA01CC-FA9E-44C3-99C0-59579271C20C}" srcOrd="0" destOrd="0" parTransId="{BDE1B94A-3846-4DEE-8635-D0C193BDA1FF}" sibTransId="{D9CC076C-159B-41D6-B18C-6DA3ED87D1E9}"/>
    <dgm:cxn modelId="{39233B38-FBE1-45B3-B397-D806A8D86205}" srcId="{F7784222-0951-40BB-A39D-8D408A9AAE9E}" destId="{12240BFF-4E93-47FA-A78B-640F723DB921}" srcOrd="3" destOrd="0" parTransId="{F8B06056-681C-4FCF-8054-0792A23AC4EA}" sibTransId="{A31348FE-E48A-4E52-B2E5-F0D15F6F14AB}"/>
    <dgm:cxn modelId="{9F976A4F-12E2-4CB3-82AC-D7223078F321}" type="presOf" srcId="{B5173DB5-BC20-479E-9F47-84660968F3D3}" destId="{5C41D2C9-9316-4A56-BF2A-A08BE40835C2}" srcOrd="0" destOrd="0" presId="urn:microsoft.com/office/officeart/2005/8/layout/cycle6"/>
    <dgm:cxn modelId="{605D5397-2EFA-44B4-B05E-72BA82FC610A}" type="presOf" srcId="{D9CC076C-159B-41D6-B18C-6DA3ED87D1E9}" destId="{18D0E556-EA2A-4BAC-A94B-CC05121CF70F}" srcOrd="0" destOrd="0" presId="urn:microsoft.com/office/officeart/2005/8/layout/cycle6"/>
    <dgm:cxn modelId="{F5502712-D921-4BAD-B7C1-6C6CDD7E7365}" srcId="{F7784222-0951-40BB-A39D-8D408A9AAE9E}" destId="{B5173DB5-BC20-479E-9F47-84660968F3D3}" srcOrd="2" destOrd="0" parTransId="{964D9548-81DA-492F-9739-799AE9BF0A5A}" sibTransId="{463A1124-71A3-4A73-BE20-23FE2AFF1356}"/>
    <dgm:cxn modelId="{835D3F07-92E6-4576-9B22-BB7FD4921E6E}" type="presOf" srcId="{463A1124-71A3-4A73-BE20-23FE2AFF1356}" destId="{8A2D9DF5-FBE3-4BE0-B6F7-B0CD4EDCC9AA}" srcOrd="0" destOrd="0" presId="urn:microsoft.com/office/officeart/2005/8/layout/cycle6"/>
    <dgm:cxn modelId="{853A6168-A0DC-4F2A-B419-F0F44FB036B3}" srcId="{F7784222-0951-40BB-A39D-8D408A9AAE9E}" destId="{64937E69-6E97-4A7F-AA74-EBE4F49188D5}" srcOrd="1" destOrd="0" parTransId="{5B7C1214-B0D9-424B-B83A-29696B65787E}" sibTransId="{D93E3280-8646-470A-BAF7-9D749DEC447A}"/>
    <dgm:cxn modelId="{74A7847C-F745-4E73-A815-0CF33E44BE3B}" type="presOf" srcId="{F7784222-0951-40BB-A39D-8D408A9AAE9E}" destId="{FC1F215C-23C6-43CA-BCC5-EA39EC58B601}" srcOrd="0" destOrd="0" presId="urn:microsoft.com/office/officeart/2005/8/layout/cycle6"/>
    <dgm:cxn modelId="{5E6E42B2-7860-4B43-81EB-C472D3F56DA6}" type="presOf" srcId="{64937E69-6E97-4A7F-AA74-EBE4F49188D5}" destId="{E8E36091-0EE1-4086-9CAD-ECE3D391C4E7}" srcOrd="0" destOrd="0" presId="urn:microsoft.com/office/officeart/2005/8/layout/cycle6"/>
    <dgm:cxn modelId="{91CBCEEC-9DD9-48BF-820D-5F9E600C898C}" type="presOf" srcId="{55397DD4-E8B2-4398-A48E-B1D87D458BAC}" destId="{5EA7130D-C24E-440C-B2C8-C61C53E9E347}" srcOrd="0" destOrd="0" presId="urn:microsoft.com/office/officeart/2005/8/layout/cycle6"/>
    <dgm:cxn modelId="{AC77ACF8-9C57-4617-A64B-ECB4F2D2B616}" srcId="{F7784222-0951-40BB-A39D-8D408A9AAE9E}" destId="{3AA796D8-D0E5-4390-989B-98532C1272A1}" srcOrd="4" destOrd="0" parTransId="{A9EE1D55-E90C-4E66-8003-79AB587ED616}" sibTransId="{55397DD4-E8B2-4398-A48E-B1D87D458BAC}"/>
    <dgm:cxn modelId="{DFF18052-195C-4BA7-A31B-A9539ED1BEF7}" type="presOf" srcId="{A31348FE-E48A-4E52-B2E5-F0D15F6F14AB}" destId="{DC85C7B9-59B2-4F5B-93E8-517E8ED549F6}" srcOrd="0" destOrd="0" presId="urn:microsoft.com/office/officeart/2005/8/layout/cycle6"/>
    <dgm:cxn modelId="{6F9EBBEE-A53D-4E78-BE76-91112E421D88}" type="presOf" srcId="{F5CA01CC-FA9E-44C3-99C0-59579271C20C}" destId="{80F4CD62-F041-4645-9A16-15D730184F64}" srcOrd="0" destOrd="0" presId="urn:microsoft.com/office/officeart/2005/8/layout/cycle6"/>
    <dgm:cxn modelId="{9A814E8A-98E8-4874-BE19-3C6E19EBE1B9}" type="presOf" srcId="{12240BFF-4E93-47FA-A78B-640F723DB921}" destId="{8671092B-2790-4150-8A38-D1174EA6A4A0}" srcOrd="0" destOrd="0" presId="urn:microsoft.com/office/officeart/2005/8/layout/cycle6"/>
    <dgm:cxn modelId="{50A9901B-1C28-4CCB-B2FD-294BC4C1E322}" type="presParOf" srcId="{FC1F215C-23C6-43CA-BCC5-EA39EC58B601}" destId="{80F4CD62-F041-4645-9A16-15D730184F64}" srcOrd="0" destOrd="0" presId="urn:microsoft.com/office/officeart/2005/8/layout/cycle6"/>
    <dgm:cxn modelId="{99A0450F-1B1D-47BB-9E11-0F846E2655E2}" type="presParOf" srcId="{FC1F215C-23C6-43CA-BCC5-EA39EC58B601}" destId="{C807353B-47CF-412F-AEDF-32C9BD124A4C}" srcOrd="1" destOrd="0" presId="urn:microsoft.com/office/officeart/2005/8/layout/cycle6"/>
    <dgm:cxn modelId="{B8273399-7FD5-408F-B6D6-1F8DFD2B7D2D}" type="presParOf" srcId="{FC1F215C-23C6-43CA-BCC5-EA39EC58B601}" destId="{18D0E556-EA2A-4BAC-A94B-CC05121CF70F}" srcOrd="2" destOrd="0" presId="urn:microsoft.com/office/officeart/2005/8/layout/cycle6"/>
    <dgm:cxn modelId="{7249AD18-D0AA-433A-A5BA-0CEFB2B5D4CB}" type="presParOf" srcId="{FC1F215C-23C6-43CA-BCC5-EA39EC58B601}" destId="{E8E36091-0EE1-4086-9CAD-ECE3D391C4E7}" srcOrd="3" destOrd="0" presId="urn:microsoft.com/office/officeart/2005/8/layout/cycle6"/>
    <dgm:cxn modelId="{1B7DC1F9-578C-42E4-9901-91D98B82174B}" type="presParOf" srcId="{FC1F215C-23C6-43CA-BCC5-EA39EC58B601}" destId="{D8B36019-221B-40F0-BD2A-F8C83CF04B10}" srcOrd="4" destOrd="0" presId="urn:microsoft.com/office/officeart/2005/8/layout/cycle6"/>
    <dgm:cxn modelId="{96626601-E7E2-4904-91ED-8846D1E73152}" type="presParOf" srcId="{FC1F215C-23C6-43CA-BCC5-EA39EC58B601}" destId="{E199AF4D-D71E-41CB-9C35-8B12B8410287}" srcOrd="5" destOrd="0" presId="urn:microsoft.com/office/officeart/2005/8/layout/cycle6"/>
    <dgm:cxn modelId="{C4BF64D7-6685-4FC5-9E7D-74F7864694FD}" type="presParOf" srcId="{FC1F215C-23C6-43CA-BCC5-EA39EC58B601}" destId="{5C41D2C9-9316-4A56-BF2A-A08BE40835C2}" srcOrd="6" destOrd="0" presId="urn:microsoft.com/office/officeart/2005/8/layout/cycle6"/>
    <dgm:cxn modelId="{6502DC09-6DC4-42A2-BF95-2D648ABD176E}" type="presParOf" srcId="{FC1F215C-23C6-43CA-BCC5-EA39EC58B601}" destId="{9F1F6E9C-03F0-47D7-B5CF-C4CC62E0D2DC}" srcOrd="7" destOrd="0" presId="urn:microsoft.com/office/officeart/2005/8/layout/cycle6"/>
    <dgm:cxn modelId="{46A81CBC-93FE-4EA7-9908-7EFC0BFA60C5}" type="presParOf" srcId="{FC1F215C-23C6-43CA-BCC5-EA39EC58B601}" destId="{8A2D9DF5-FBE3-4BE0-B6F7-B0CD4EDCC9AA}" srcOrd="8" destOrd="0" presId="urn:microsoft.com/office/officeart/2005/8/layout/cycle6"/>
    <dgm:cxn modelId="{D55E2251-7E11-423B-B697-810D069489F5}" type="presParOf" srcId="{FC1F215C-23C6-43CA-BCC5-EA39EC58B601}" destId="{8671092B-2790-4150-8A38-D1174EA6A4A0}" srcOrd="9" destOrd="0" presId="urn:microsoft.com/office/officeart/2005/8/layout/cycle6"/>
    <dgm:cxn modelId="{F5581B87-453F-4E2F-B02B-2A0E29F22ED7}" type="presParOf" srcId="{FC1F215C-23C6-43CA-BCC5-EA39EC58B601}" destId="{E862920F-17C2-4F38-BDAB-06132C0F557E}" srcOrd="10" destOrd="0" presId="urn:microsoft.com/office/officeart/2005/8/layout/cycle6"/>
    <dgm:cxn modelId="{F003E091-0FF7-4189-A9B5-51D68907DD2A}" type="presParOf" srcId="{FC1F215C-23C6-43CA-BCC5-EA39EC58B601}" destId="{DC85C7B9-59B2-4F5B-93E8-517E8ED549F6}" srcOrd="11" destOrd="0" presId="urn:microsoft.com/office/officeart/2005/8/layout/cycle6"/>
    <dgm:cxn modelId="{6309333F-3620-45B6-86B6-F6D19B6EFD3E}" type="presParOf" srcId="{FC1F215C-23C6-43CA-BCC5-EA39EC58B601}" destId="{EB5AFE3A-63F4-4B06-8E66-398F1BD61441}" srcOrd="12" destOrd="0" presId="urn:microsoft.com/office/officeart/2005/8/layout/cycle6"/>
    <dgm:cxn modelId="{30855705-00DA-407A-B276-A42021BE6257}" type="presParOf" srcId="{FC1F215C-23C6-43CA-BCC5-EA39EC58B601}" destId="{52688BC3-34EA-4B3B-868A-04DBA11508F6}" srcOrd="13" destOrd="0" presId="urn:microsoft.com/office/officeart/2005/8/layout/cycle6"/>
    <dgm:cxn modelId="{3C28DB24-0488-4C4D-9F69-D4FBCE55DAAD}" type="presParOf" srcId="{FC1F215C-23C6-43CA-BCC5-EA39EC58B601}" destId="{5EA7130D-C24E-440C-B2C8-C61C53E9E34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49CA53-2407-4CFC-B663-433E97913E4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ECB4BC-E76E-4C1D-AEFF-137CA3BDD5CC}">
      <dgm:prSet phldrT="[Text]"/>
      <dgm:spPr>
        <a:solidFill>
          <a:srgbClr val="0F5494"/>
        </a:solidFill>
      </dgm:spPr>
      <dgm:t>
        <a:bodyPr/>
        <a:lstStyle/>
        <a:p>
          <a:r>
            <a:rPr lang="en-US" b="1" dirty="0" smtClean="0"/>
            <a:t>EU water legislation:</a:t>
          </a:r>
        </a:p>
        <a:p>
          <a:r>
            <a:rPr lang="en-US" dirty="0" smtClean="0"/>
            <a:t>WFD (2000)</a:t>
          </a:r>
        </a:p>
        <a:p>
          <a:r>
            <a:rPr lang="en-US" dirty="0" smtClean="0"/>
            <a:t>Groundwater (2006) </a:t>
          </a:r>
        </a:p>
        <a:p>
          <a:r>
            <a:rPr lang="en-US" dirty="0" smtClean="0"/>
            <a:t>EQSD (2008)</a:t>
          </a:r>
        </a:p>
        <a:p>
          <a:r>
            <a:rPr lang="en-US" dirty="0" smtClean="0"/>
            <a:t>Floods Directive (2007)</a:t>
          </a:r>
          <a:endParaRPr lang="en-US" dirty="0"/>
        </a:p>
      </dgm:t>
    </dgm:pt>
    <dgm:pt modelId="{35FEE15E-DC4C-4667-A47C-355DBDA9314B}" type="parTrans" cxnId="{915E2D6E-D86F-4EAB-8B0B-07327CD561CF}">
      <dgm:prSet/>
      <dgm:spPr/>
      <dgm:t>
        <a:bodyPr/>
        <a:lstStyle/>
        <a:p>
          <a:endParaRPr lang="en-US"/>
        </a:p>
      </dgm:t>
    </dgm:pt>
    <dgm:pt modelId="{18702527-5E49-48BC-B31F-6ECC4DCE6292}" type="sibTrans" cxnId="{915E2D6E-D86F-4EAB-8B0B-07327CD561CF}">
      <dgm:prSet/>
      <dgm:spPr/>
      <dgm:t>
        <a:bodyPr/>
        <a:lstStyle/>
        <a:p>
          <a:endParaRPr lang="en-US"/>
        </a:p>
      </dgm:t>
    </dgm:pt>
    <dgm:pt modelId="{93630502-6AF9-4D46-A598-379D385E8CD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9525"/>
      </dgm:spPr>
      <dgm:t>
        <a:bodyPr/>
        <a:lstStyle/>
        <a:p>
          <a:pPr marL="92075" indent="0" algn="l"/>
          <a:endParaRPr lang="en-US" sz="1200" dirty="0" smtClean="0">
            <a:solidFill>
              <a:srgbClr val="0F5494"/>
            </a:solidFill>
          </a:endParaRPr>
        </a:p>
        <a:p>
          <a:pPr marL="92075" indent="0" algn="l"/>
          <a:r>
            <a:rPr lang="en-US" sz="1200" dirty="0" smtClean="0">
              <a:solidFill>
                <a:srgbClr val="0F5494"/>
              </a:solidFill>
            </a:rPr>
            <a:t>Reporting by Member States:</a:t>
          </a:r>
        </a:p>
        <a:p>
          <a:pPr marL="92075" indent="0" algn="l"/>
          <a:r>
            <a:rPr lang="en-US" sz="1200" dirty="0" smtClean="0">
              <a:solidFill>
                <a:srgbClr val="0F5494"/>
              </a:solidFill>
            </a:rPr>
            <a:t>WFD (</a:t>
          </a:r>
          <a:r>
            <a:rPr lang="en-US" sz="1200" b="1" dirty="0" smtClean="0">
              <a:solidFill>
                <a:srgbClr val="0F5494"/>
              </a:solidFill>
            </a:rPr>
            <a:t>RBMPs</a:t>
          </a:r>
          <a:r>
            <a:rPr lang="en-US" sz="1200" dirty="0" smtClean="0">
              <a:solidFill>
                <a:srgbClr val="0F5494"/>
              </a:solidFill>
            </a:rPr>
            <a:t>) and Floods Directive (</a:t>
          </a:r>
          <a:r>
            <a:rPr lang="en-US" sz="1200" b="1" dirty="0" smtClean="0">
              <a:solidFill>
                <a:srgbClr val="0F5494"/>
              </a:solidFill>
            </a:rPr>
            <a:t>FRMPs</a:t>
          </a:r>
          <a:r>
            <a:rPr lang="en-US" sz="1200" dirty="0" smtClean="0">
              <a:solidFill>
                <a:srgbClr val="0F5494"/>
              </a:solidFill>
            </a:rPr>
            <a:t>) incl. WISE reporting</a:t>
          </a:r>
        </a:p>
        <a:p>
          <a:pPr marL="92075" indent="0" algn="l"/>
          <a:r>
            <a:rPr lang="en-US" sz="1200" dirty="0" smtClean="0">
              <a:solidFill>
                <a:srgbClr val="0F5494"/>
              </a:solidFill>
            </a:rPr>
            <a:t>EEA and Commission Assessments of the Plans</a:t>
          </a:r>
        </a:p>
        <a:p>
          <a:pPr algn="l"/>
          <a:endParaRPr lang="en-US" sz="1200" dirty="0">
            <a:solidFill>
              <a:srgbClr val="0F5494"/>
            </a:solidFill>
          </a:endParaRPr>
        </a:p>
      </dgm:t>
    </dgm:pt>
    <dgm:pt modelId="{85D98A50-45B0-4423-A3D7-5BA33CAF7393}" type="parTrans" cxnId="{DD571D99-3CB7-4ECF-87EC-E848A6F25CDC}">
      <dgm:prSet/>
      <dgm:spPr>
        <a:solidFill>
          <a:srgbClr val="004494"/>
        </a:solidFill>
        <a:ln>
          <a:solidFill>
            <a:srgbClr val="004494"/>
          </a:solidFill>
        </a:ln>
      </dgm:spPr>
      <dgm:t>
        <a:bodyPr/>
        <a:lstStyle/>
        <a:p>
          <a:endParaRPr lang="en-US"/>
        </a:p>
      </dgm:t>
    </dgm:pt>
    <dgm:pt modelId="{1F431D2D-59D6-4D3E-A922-0AF4DC8F22C1}" type="sibTrans" cxnId="{DD571D99-3CB7-4ECF-87EC-E848A6F25CDC}">
      <dgm:prSet/>
      <dgm:spPr/>
      <dgm:t>
        <a:bodyPr/>
        <a:lstStyle/>
        <a:p>
          <a:endParaRPr lang="en-US"/>
        </a:p>
      </dgm:t>
    </dgm:pt>
    <dgm:pt modelId="{F1AEF4A0-6BEB-44A8-A7E8-210BD9168F7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9525"/>
      </dgm:spPr>
      <dgm:t>
        <a:bodyPr/>
        <a:lstStyle/>
        <a:p>
          <a:pPr marL="92075" indent="0" algn="l"/>
          <a:r>
            <a:rPr lang="en-US" sz="1200" b="1" dirty="0" smtClean="0">
              <a:solidFill>
                <a:srgbClr val="0F5494"/>
              </a:solidFill>
            </a:rPr>
            <a:t>Common Implementation Strategy </a:t>
          </a:r>
          <a:r>
            <a:rPr lang="en-US" sz="1200" dirty="0" smtClean="0">
              <a:solidFill>
                <a:srgbClr val="0F5494"/>
              </a:solidFill>
            </a:rPr>
            <a:t>– guidance documents and other deliverables, input from working groups and workshops on all aspects of implementation</a:t>
          </a:r>
        </a:p>
      </dgm:t>
    </dgm:pt>
    <dgm:pt modelId="{DB564035-F209-4CC0-A1F2-C3C21F3D0391}" type="parTrans" cxnId="{238FE89B-15A7-4B6E-AC20-B4BC740C5155}">
      <dgm:prSet/>
      <dgm:spPr>
        <a:ln>
          <a:solidFill>
            <a:srgbClr val="004494"/>
          </a:solidFill>
        </a:ln>
      </dgm:spPr>
      <dgm:t>
        <a:bodyPr/>
        <a:lstStyle/>
        <a:p>
          <a:endParaRPr lang="en-US"/>
        </a:p>
      </dgm:t>
    </dgm:pt>
    <dgm:pt modelId="{F11BADE9-55C5-4231-8B11-5776B53C6968}" type="sibTrans" cxnId="{238FE89B-15A7-4B6E-AC20-B4BC740C5155}">
      <dgm:prSet/>
      <dgm:spPr/>
      <dgm:t>
        <a:bodyPr/>
        <a:lstStyle/>
        <a:p>
          <a:endParaRPr lang="en-US"/>
        </a:p>
      </dgm:t>
    </dgm:pt>
    <dgm:pt modelId="{560155B3-545A-4278-85D4-D580EF8DBFB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9525"/>
      </dgm:spPr>
      <dgm:t>
        <a:bodyPr/>
        <a:lstStyle/>
        <a:p>
          <a:pPr marL="0" indent="92075" algn="l"/>
          <a:r>
            <a:rPr lang="en-US" sz="1200" dirty="0" smtClean="0">
              <a:solidFill>
                <a:srgbClr val="0F5494"/>
              </a:solidFill>
            </a:rPr>
            <a:t>Past and ongoing </a:t>
          </a:r>
          <a:r>
            <a:rPr lang="en-US" sz="1200" b="1" dirty="0" smtClean="0">
              <a:solidFill>
                <a:srgbClr val="0F5494"/>
              </a:solidFill>
            </a:rPr>
            <a:t>infringement</a:t>
          </a:r>
          <a:r>
            <a:rPr lang="en-US" sz="1200" dirty="0" smtClean="0">
              <a:solidFill>
                <a:srgbClr val="0F5494"/>
              </a:solidFill>
            </a:rPr>
            <a:t> cases</a:t>
          </a:r>
          <a:endParaRPr lang="en-US" sz="1200" dirty="0">
            <a:solidFill>
              <a:srgbClr val="0F5494"/>
            </a:solidFill>
          </a:endParaRPr>
        </a:p>
      </dgm:t>
    </dgm:pt>
    <dgm:pt modelId="{F66D7794-CA2A-474C-9A3E-259393CE21E5}" type="parTrans" cxnId="{A7361AC7-9033-41D8-AE47-E4B4703E4D2B}">
      <dgm:prSet/>
      <dgm:spPr>
        <a:ln>
          <a:solidFill>
            <a:srgbClr val="004494"/>
          </a:solidFill>
        </a:ln>
      </dgm:spPr>
      <dgm:t>
        <a:bodyPr/>
        <a:lstStyle/>
        <a:p>
          <a:endParaRPr lang="en-US"/>
        </a:p>
      </dgm:t>
    </dgm:pt>
    <dgm:pt modelId="{4DDEBABD-D4E0-48F8-819C-963A9A3617BC}" type="sibTrans" cxnId="{A7361AC7-9033-41D8-AE47-E4B4703E4D2B}">
      <dgm:prSet/>
      <dgm:spPr/>
      <dgm:t>
        <a:bodyPr/>
        <a:lstStyle/>
        <a:p>
          <a:endParaRPr lang="en-US"/>
        </a:p>
      </dgm:t>
    </dgm:pt>
    <dgm:pt modelId="{404C95B3-37B4-413C-A51F-8D4DD51CDF3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9525"/>
      </dgm:spPr>
      <dgm:t>
        <a:bodyPr/>
        <a:lstStyle/>
        <a:p>
          <a:pPr marL="177800" indent="-85725" algn="l"/>
          <a:r>
            <a:rPr lang="en-US" sz="1200" dirty="0" smtClean="0">
              <a:solidFill>
                <a:srgbClr val="0F5494"/>
              </a:solidFill>
            </a:rPr>
            <a:t>Information from </a:t>
          </a:r>
          <a:r>
            <a:rPr lang="en-US" sz="1200" b="1" dirty="0" smtClean="0">
              <a:solidFill>
                <a:srgbClr val="0F5494"/>
              </a:solidFill>
            </a:rPr>
            <a:t>Court of Auditor reports</a:t>
          </a:r>
        </a:p>
        <a:p>
          <a:pPr marL="177800" indent="0" algn="l"/>
          <a:r>
            <a:rPr lang="en-US" sz="1200" dirty="0" smtClean="0">
              <a:solidFill>
                <a:srgbClr val="0F5494"/>
              </a:solidFill>
            </a:rPr>
            <a:t>- Performance audit on the Floods Directive </a:t>
          </a:r>
        </a:p>
        <a:p>
          <a:pPr marL="177800" indent="0" algn="l"/>
          <a:r>
            <a:rPr lang="en-US" sz="1200" dirty="0" smtClean="0">
              <a:solidFill>
                <a:srgbClr val="0F5494"/>
              </a:solidFill>
            </a:rPr>
            <a:t>- EU-funding of Urban Waste Water Treatment plants in the Danube river basin</a:t>
          </a:r>
        </a:p>
        <a:p>
          <a:pPr marL="177800" indent="0" algn="l"/>
          <a:r>
            <a:rPr lang="en-US" sz="1200" dirty="0" smtClean="0">
              <a:solidFill>
                <a:srgbClr val="0F5494"/>
              </a:solidFill>
            </a:rPr>
            <a:t>- Combating eutrophication in the Baltic Sea</a:t>
          </a:r>
        </a:p>
        <a:p>
          <a:pPr marL="177800" indent="0" algn="l"/>
          <a:r>
            <a:rPr lang="en-US" sz="1200" dirty="0" smtClean="0">
              <a:solidFill>
                <a:srgbClr val="0F5494"/>
              </a:solidFill>
            </a:rPr>
            <a:t>- Water quality in the Danube river basin</a:t>
          </a:r>
        </a:p>
      </dgm:t>
    </dgm:pt>
    <dgm:pt modelId="{4AACA4D3-CADA-48ED-9122-CA8287C038C0}" type="parTrans" cxnId="{9ED7BB36-AA20-4A2F-BB32-A1D098CA6262}">
      <dgm:prSet/>
      <dgm:spPr>
        <a:ln>
          <a:solidFill>
            <a:srgbClr val="004494"/>
          </a:solidFill>
        </a:ln>
      </dgm:spPr>
      <dgm:t>
        <a:bodyPr/>
        <a:lstStyle/>
        <a:p>
          <a:endParaRPr lang="en-US"/>
        </a:p>
      </dgm:t>
    </dgm:pt>
    <dgm:pt modelId="{F0E8686B-5EE4-4F54-A7C0-42B4F33A0E2D}" type="sibTrans" cxnId="{9ED7BB36-AA20-4A2F-BB32-A1D098CA6262}">
      <dgm:prSet/>
      <dgm:spPr/>
      <dgm:t>
        <a:bodyPr/>
        <a:lstStyle/>
        <a:p>
          <a:endParaRPr lang="en-US"/>
        </a:p>
      </dgm:t>
    </dgm:pt>
    <dgm:pt modelId="{7260135D-AE12-44E5-9538-12FEA1CC3FBE}" type="pres">
      <dgm:prSet presAssocID="{B449CA53-2407-4CFC-B663-433E97913E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AAFA96-DA9D-4934-9179-DD1B08542A19}" type="pres">
      <dgm:prSet presAssocID="{ACECB4BC-E76E-4C1D-AEFF-137CA3BDD5CC}" presName="root1" presStyleCnt="0"/>
      <dgm:spPr/>
    </dgm:pt>
    <dgm:pt modelId="{A80EF7E9-EA61-4CE1-A063-C6594C3629B3}" type="pres">
      <dgm:prSet presAssocID="{ACECB4BC-E76E-4C1D-AEFF-137CA3BDD5CC}" presName="LevelOneTextNode" presStyleLbl="node0" presStyleIdx="0" presStyleCnt="1" custAng="5400000" custScaleX="509608" custScaleY="96376" custLinFactNeighborX="-158" custLinFactNeighborY="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28C0A3-EF9D-4FD5-9428-681599D56588}" type="pres">
      <dgm:prSet presAssocID="{ACECB4BC-E76E-4C1D-AEFF-137CA3BDD5CC}" presName="level2hierChild" presStyleCnt="0"/>
      <dgm:spPr/>
    </dgm:pt>
    <dgm:pt modelId="{F66F19C9-5699-45D9-B4FF-F85776BFB855}" type="pres">
      <dgm:prSet presAssocID="{85D98A50-45B0-4423-A3D7-5BA33CAF7393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8BA069D5-25BC-4339-A81A-09C7B12F76DA}" type="pres">
      <dgm:prSet presAssocID="{85D98A50-45B0-4423-A3D7-5BA33CAF7393}" presName="connTx" presStyleLbl="parChTrans1D2" presStyleIdx="0" presStyleCnt="4"/>
      <dgm:spPr/>
      <dgm:t>
        <a:bodyPr/>
        <a:lstStyle/>
        <a:p>
          <a:endParaRPr lang="en-GB"/>
        </a:p>
      </dgm:t>
    </dgm:pt>
    <dgm:pt modelId="{A745D6F5-6935-41F6-99A6-07FC1AD93E0C}" type="pres">
      <dgm:prSet presAssocID="{93630502-6AF9-4D46-A598-379D385E8CD7}" presName="root2" presStyleCnt="0"/>
      <dgm:spPr/>
    </dgm:pt>
    <dgm:pt modelId="{578883E9-5650-4DD6-AC81-202DA0880D57}" type="pres">
      <dgm:prSet presAssocID="{93630502-6AF9-4D46-A598-379D385E8CD7}" presName="LevelTwoTextNode" presStyleLbl="node2" presStyleIdx="0" presStyleCnt="4" custScaleX="337387" custScaleY="156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2FE48-B7E1-4312-8811-A8A0957D6352}" type="pres">
      <dgm:prSet presAssocID="{93630502-6AF9-4D46-A598-379D385E8CD7}" presName="level3hierChild" presStyleCnt="0"/>
      <dgm:spPr/>
    </dgm:pt>
    <dgm:pt modelId="{4B3D2E4C-C5A2-48C0-9855-7DDA844E5A08}" type="pres">
      <dgm:prSet presAssocID="{DB564035-F209-4CC0-A1F2-C3C21F3D0391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A3183FF6-D2E9-44E5-A5C4-885BA74DC5E0}" type="pres">
      <dgm:prSet presAssocID="{DB564035-F209-4CC0-A1F2-C3C21F3D0391}" presName="connTx" presStyleLbl="parChTrans1D2" presStyleIdx="1" presStyleCnt="4"/>
      <dgm:spPr/>
      <dgm:t>
        <a:bodyPr/>
        <a:lstStyle/>
        <a:p>
          <a:endParaRPr lang="en-GB"/>
        </a:p>
      </dgm:t>
    </dgm:pt>
    <dgm:pt modelId="{B5FA0E5F-24A5-4694-A034-898EF6A9516C}" type="pres">
      <dgm:prSet presAssocID="{F1AEF4A0-6BEB-44A8-A7E8-210BD9168F73}" presName="root2" presStyleCnt="0"/>
      <dgm:spPr/>
    </dgm:pt>
    <dgm:pt modelId="{BD4D1E92-7F37-42A4-BF58-3AA974631852}" type="pres">
      <dgm:prSet presAssocID="{F1AEF4A0-6BEB-44A8-A7E8-210BD9168F73}" presName="LevelTwoTextNode" presStyleLbl="node2" presStyleIdx="1" presStyleCnt="4" custScaleX="337387" custScaleY="114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E138F4-C161-40EE-8B0F-C423BB66339C}" type="pres">
      <dgm:prSet presAssocID="{F1AEF4A0-6BEB-44A8-A7E8-210BD9168F73}" presName="level3hierChild" presStyleCnt="0"/>
      <dgm:spPr/>
    </dgm:pt>
    <dgm:pt modelId="{1B517DAF-3FCB-4869-B61D-DA0AFB116CDA}" type="pres">
      <dgm:prSet presAssocID="{F66D7794-CA2A-474C-9A3E-259393CE21E5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4F5AF6E3-43D4-4DF2-B0C2-F0581E0C896E}" type="pres">
      <dgm:prSet presAssocID="{F66D7794-CA2A-474C-9A3E-259393CE21E5}" presName="connTx" presStyleLbl="parChTrans1D2" presStyleIdx="2" presStyleCnt="4"/>
      <dgm:spPr/>
      <dgm:t>
        <a:bodyPr/>
        <a:lstStyle/>
        <a:p>
          <a:endParaRPr lang="en-GB"/>
        </a:p>
      </dgm:t>
    </dgm:pt>
    <dgm:pt modelId="{1BE8B6AE-31A1-4566-9B36-A823867701D0}" type="pres">
      <dgm:prSet presAssocID="{560155B3-545A-4278-85D4-D580EF8DBFB3}" presName="root2" presStyleCnt="0"/>
      <dgm:spPr/>
    </dgm:pt>
    <dgm:pt modelId="{6FDF33D6-3717-4EB0-AA98-C438E9D70D13}" type="pres">
      <dgm:prSet presAssocID="{560155B3-545A-4278-85D4-D580EF8DBFB3}" presName="LevelTwoTextNode" presStyleLbl="node2" presStyleIdx="2" presStyleCnt="4" custScaleX="337387" custScaleY="80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DCA34A-9731-475A-BF4A-A11922A44593}" type="pres">
      <dgm:prSet presAssocID="{560155B3-545A-4278-85D4-D580EF8DBFB3}" presName="level3hierChild" presStyleCnt="0"/>
      <dgm:spPr/>
    </dgm:pt>
    <dgm:pt modelId="{4CF4A951-FB0C-42AA-B77C-1F82700D0651}" type="pres">
      <dgm:prSet presAssocID="{4AACA4D3-CADA-48ED-9122-CA8287C038C0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361AB947-858E-4B35-B1ED-B81EBD59E76E}" type="pres">
      <dgm:prSet presAssocID="{4AACA4D3-CADA-48ED-9122-CA8287C038C0}" presName="connTx" presStyleLbl="parChTrans1D2" presStyleIdx="3" presStyleCnt="4"/>
      <dgm:spPr/>
      <dgm:t>
        <a:bodyPr/>
        <a:lstStyle/>
        <a:p>
          <a:endParaRPr lang="en-GB"/>
        </a:p>
      </dgm:t>
    </dgm:pt>
    <dgm:pt modelId="{727E4A0D-7061-4E32-BDD7-E811451435E4}" type="pres">
      <dgm:prSet presAssocID="{404C95B3-37B4-413C-A51F-8D4DD51CDF37}" presName="root2" presStyleCnt="0"/>
      <dgm:spPr/>
    </dgm:pt>
    <dgm:pt modelId="{A84233ED-5BA2-4AD0-A3E6-29013DB4DA6D}" type="pres">
      <dgm:prSet presAssocID="{404C95B3-37B4-413C-A51F-8D4DD51CDF37}" presName="LevelTwoTextNode" presStyleLbl="node2" presStyleIdx="3" presStyleCnt="4" custScaleX="337387" custScaleY="2747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C22C2A-2DF7-4919-8125-79BC7F4FC018}" type="pres">
      <dgm:prSet presAssocID="{404C95B3-37B4-413C-A51F-8D4DD51CDF37}" presName="level3hierChild" presStyleCnt="0"/>
      <dgm:spPr/>
    </dgm:pt>
  </dgm:ptLst>
  <dgm:cxnLst>
    <dgm:cxn modelId="{06F1D8F8-6AA6-45FA-B000-F7BA0CEDA0FC}" type="presOf" srcId="{404C95B3-37B4-413C-A51F-8D4DD51CDF37}" destId="{A84233ED-5BA2-4AD0-A3E6-29013DB4DA6D}" srcOrd="0" destOrd="0" presId="urn:microsoft.com/office/officeart/2008/layout/HorizontalMultiLevelHierarchy"/>
    <dgm:cxn modelId="{9ED7BB36-AA20-4A2F-BB32-A1D098CA6262}" srcId="{ACECB4BC-E76E-4C1D-AEFF-137CA3BDD5CC}" destId="{404C95B3-37B4-413C-A51F-8D4DD51CDF37}" srcOrd="3" destOrd="0" parTransId="{4AACA4D3-CADA-48ED-9122-CA8287C038C0}" sibTransId="{F0E8686B-5EE4-4F54-A7C0-42B4F33A0E2D}"/>
    <dgm:cxn modelId="{1C06007A-1EF6-4CCB-BAC7-44659693DF2D}" type="presOf" srcId="{93630502-6AF9-4D46-A598-379D385E8CD7}" destId="{578883E9-5650-4DD6-AC81-202DA0880D57}" srcOrd="0" destOrd="0" presId="urn:microsoft.com/office/officeart/2008/layout/HorizontalMultiLevelHierarchy"/>
    <dgm:cxn modelId="{DD571D99-3CB7-4ECF-87EC-E848A6F25CDC}" srcId="{ACECB4BC-E76E-4C1D-AEFF-137CA3BDD5CC}" destId="{93630502-6AF9-4D46-A598-379D385E8CD7}" srcOrd="0" destOrd="0" parTransId="{85D98A50-45B0-4423-A3D7-5BA33CAF7393}" sibTransId="{1F431D2D-59D6-4D3E-A922-0AF4DC8F22C1}"/>
    <dgm:cxn modelId="{915E2D6E-D86F-4EAB-8B0B-07327CD561CF}" srcId="{B449CA53-2407-4CFC-B663-433E97913E47}" destId="{ACECB4BC-E76E-4C1D-AEFF-137CA3BDD5CC}" srcOrd="0" destOrd="0" parTransId="{35FEE15E-DC4C-4667-A47C-355DBDA9314B}" sibTransId="{18702527-5E49-48BC-B31F-6ECC4DCE6292}"/>
    <dgm:cxn modelId="{9755429A-7B71-4045-A7E5-5C5AEF21DE13}" type="presOf" srcId="{F66D7794-CA2A-474C-9A3E-259393CE21E5}" destId="{1B517DAF-3FCB-4869-B61D-DA0AFB116CDA}" srcOrd="0" destOrd="0" presId="urn:microsoft.com/office/officeart/2008/layout/HorizontalMultiLevelHierarchy"/>
    <dgm:cxn modelId="{D8FEC42B-0A06-47BE-899D-070166296E67}" type="presOf" srcId="{85D98A50-45B0-4423-A3D7-5BA33CAF7393}" destId="{8BA069D5-25BC-4339-A81A-09C7B12F76DA}" srcOrd="1" destOrd="0" presId="urn:microsoft.com/office/officeart/2008/layout/HorizontalMultiLevelHierarchy"/>
    <dgm:cxn modelId="{A7361AC7-9033-41D8-AE47-E4B4703E4D2B}" srcId="{ACECB4BC-E76E-4C1D-AEFF-137CA3BDD5CC}" destId="{560155B3-545A-4278-85D4-D580EF8DBFB3}" srcOrd="2" destOrd="0" parTransId="{F66D7794-CA2A-474C-9A3E-259393CE21E5}" sibTransId="{4DDEBABD-D4E0-48F8-819C-963A9A3617BC}"/>
    <dgm:cxn modelId="{7519600D-D995-4A08-8BD4-BFF23BD98911}" type="presOf" srcId="{ACECB4BC-E76E-4C1D-AEFF-137CA3BDD5CC}" destId="{A80EF7E9-EA61-4CE1-A063-C6594C3629B3}" srcOrd="0" destOrd="0" presId="urn:microsoft.com/office/officeart/2008/layout/HorizontalMultiLevelHierarchy"/>
    <dgm:cxn modelId="{2DA2AE4E-AC55-496E-BD40-C938F94D9641}" type="presOf" srcId="{DB564035-F209-4CC0-A1F2-C3C21F3D0391}" destId="{4B3D2E4C-C5A2-48C0-9855-7DDA844E5A08}" srcOrd="0" destOrd="0" presId="urn:microsoft.com/office/officeart/2008/layout/HorizontalMultiLevelHierarchy"/>
    <dgm:cxn modelId="{238FE89B-15A7-4B6E-AC20-B4BC740C5155}" srcId="{ACECB4BC-E76E-4C1D-AEFF-137CA3BDD5CC}" destId="{F1AEF4A0-6BEB-44A8-A7E8-210BD9168F73}" srcOrd="1" destOrd="0" parTransId="{DB564035-F209-4CC0-A1F2-C3C21F3D0391}" sibTransId="{F11BADE9-55C5-4231-8B11-5776B53C6968}"/>
    <dgm:cxn modelId="{5E2E4558-5F8F-42ED-BCBD-8C78917F87CD}" type="presOf" srcId="{560155B3-545A-4278-85D4-D580EF8DBFB3}" destId="{6FDF33D6-3717-4EB0-AA98-C438E9D70D13}" srcOrd="0" destOrd="0" presId="urn:microsoft.com/office/officeart/2008/layout/HorizontalMultiLevelHierarchy"/>
    <dgm:cxn modelId="{60C8F462-2195-49CD-BEAE-1941DDA803F7}" type="presOf" srcId="{4AACA4D3-CADA-48ED-9122-CA8287C038C0}" destId="{361AB947-858E-4B35-B1ED-B81EBD59E76E}" srcOrd="1" destOrd="0" presId="urn:microsoft.com/office/officeart/2008/layout/HorizontalMultiLevelHierarchy"/>
    <dgm:cxn modelId="{BF4AFC59-2EEB-4A67-958E-415FC6059984}" type="presOf" srcId="{B449CA53-2407-4CFC-B663-433E97913E47}" destId="{7260135D-AE12-44E5-9538-12FEA1CC3FBE}" srcOrd="0" destOrd="0" presId="urn:microsoft.com/office/officeart/2008/layout/HorizontalMultiLevelHierarchy"/>
    <dgm:cxn modelId="{C46CB4C3-76F3-498A-8417-75877345FA66}" type="presOf" srcId="{F66D7794-CA2A-474C-9A3E-259393CE21E5}" destId="{4F5AF6E3-43D4-4DF2-B0C2-F0581E0C896E}" srcOrd="1" destOrd="0" presId="urn:microsoft.com/office/officeart/2008/layout/HorizontalMultiLevelHierarchy"/>
    <dgm:cxn modelId="{BACE0162-18B0-4AAB-AA24-72CFDDFC80AF}" type="presOf" srcId="{85D98A50-45B0-4423-A3D7-5BA33CAF7393}" destId="{F66F19C9-5699-45D9-B4FF-F85776BFB855}" srcOrd="0" destOrd="0" presId="urn:microsoft.com/office/officeart/2008/layout/HorizontalMultiLevelHierarchy"/>
    <dgm:cxn modelId="{CAC60B6E-1580-4612-9DBC-0F8AD6D90F62}" type="presOf" srcId="{DB564035-F209-4CC0-A1F2-C3C21F3D0391}" destId="{A3183FF6-D2E9-44E5-A5C4-885BA74DC5E0}" srcOrd="1" destOrd="0" presId="urn:microsoft.com/office/officeart/2008/layout/HorizontalMultiLevelHierarchy"/>
    <dgm:cxn modelId="{7B2DBD67-8270-4DE4-8A5F-34D8C4F63449}" type="presOf" srcId="{F1AEF4A0-6BEB-44A8-A7E8-210BD9168F73}" destId="{BD4D1E92-7F37-42A4-BF58-3AA974631852}" srcOrd="0" destOrd="0" presId="urn:microsoft.com/office/officeart/2008/layout/HorizontalMultiLevelHierarchy"/>
    <dgm:cxn modelId="{67F8C93B-047F-4FBF-80FA-E1D3A0037F73}" type="presOf" srcId="{4AACA4D3-CADA-48ED-9122-CA8287C038C0}" destId="{4CF4A951-FB0C-42AA-B77C-1F82700D0651}" srcOrd="0" destOrd="0" presId="urn:microsoft.com/office/officeart/2008/layout/HorizontalMultiLevelHierarchy"/>
    <dgm:cxn modelId="{512595AA-DB3F-4C55-8EEC-9C982CEBEEFA}" type="presParOf" srcId="{7260135D-AE12-44E5-9538-12FEA1CC3FBE}" destId="{C6AAFA96-DA9D-4934-9179-DD1B08542A19}" srcOrd="0" destOrd="0" presId="urn:microsoft.com/office/officeart/2008/layout/HorizontalMultiLevelHierarchy"/>
    <dgm:cxn modelId="{5A97271A-8316-4FDC-8C0A-025881EBDD95}" type="presParOf" srcId="{C6AAFA96-DA9D-4934-9179-DD1B08542A19}" destId="{A80EF7E9-EA61-4CE1-A063-C6594C3629B3}" srcOrd="0" destOrd="0" presId="urn:microsoft.com/office/officeart/2008/layout/HorizontalMultiLevelHierarchy"/>
    <dgm:cxn modelId="{864A79D0-B901-4357-98CC-586B74D20E27}" type="presParOf" srcId="{C6AAFA96-DA9D-4934-9179-DD1B08542A19}" destId="{0E28C0A3-EF9D-4FD5-9428-681599D56588}" srcOrd="1" destOrd="0" presId="urn:microsoft.com/office/officeart/2008/layout/HorizontalMultiLevelHierarchy"/>
    <dgm:cxn modelId="{1FFB7B39-FAFC-45F0-B448-C472D171BCF0}" type="presParOf" srcId="{0E28C0A3-EF9D-4FD5-9428-681599D56588}" destId="{F66F19C9-5699-45D9-B4FF-F85776BFB855}" srcOrd="0" destOrd="0" presId="urn:microsoft.com/office/officeart/2008/layout/HorizontalMultiLevelHierarchy"/>
    <dgm:cxn modelId="{A94CC399-6E12-43F2-8FD3-3C763714FE8D}" type="presParOf" srcId="{F66F19C9-5699-45D9-B4FF-F85776BFB855}" destId="{8BA069D5-25BC-4339-A81A-09C7B12F76DA}" srcOrd="0" destOrd="0" presId="urn:microsoft.com/office/officeart/2008/layout/HorizontalMultiLevelHierarchy"/>
    <dgm:cxn modelId="{AC526C62-481D-4511-9684-342E9C178C13}" type="presParOf" srcId="{0E28C0A3-EF9D-4FD5-9428-681599D56588}" destId="{A745D6F5-6935-41F6-99A6-07FC1AD93E0C}" srcOrd="1" destOrd="0" presId="urn:microsoft.com/office/officeart/2008/layout/HorizontalMultiLevelHierarchy"/>
    <dgm:cxn modelId="{9D1EA59E-0EB2-4934-B24D-BB3E22C71374}" type="presParOf" srcId="{A745D6F5-6935-41F6-99A6-07FC1AD93E0C}" destId="{578883E9-5650-4DD6-AC81-202DA0880D57}" srcOrd="0" destOrd="0" presId="urn:microsoft.com/office/officeart/2008/layout/HorizontalMultiLevelHierarchy"/>
    <dgm:cxn modelId="{075DE490-46C8-431D-A05B-17D7F00D9B17}" type="presParOf" srcId="{A745D6F5-6935-41F6-99A6-07FC1AD93E0C}" destId="{14E2FE48-B7E1-4312-8811-A8A0957D6352}" srcOrd="1" destOrd="0" presId="urn:microsoft.com/office/officeart/2008/layout/HorizontalMultiLevelHierarchy"/>
    <dgm:cxn modelId="{11470420-0DD0-41D1-930B-BA23A55423BB}" type="presParOf" srcId="{0E28C0A3-EF9D-4FD5-9428-681599D56588}" destId="{4B3D2E4C-C5A2-48C0-9855-7DDA844E5A08}" srcOrd="2" destOrd="0" presId="urn:microsoft.com/office/officeart/2008/layout/HorizontalMultiLevelHierarchy"/>
    <dgm:cxn modelId="{B1F479E6-9C23-46FF-B4EA-61B5031C809A}" type="presParOf" srcId="{4B3D2E4C-C5A2-48C0-9855-7DDA844E5A08}" destId="{A3183FF6-D2E9-44E5-A5C4-885BA74DC5E0}" srcOrd="0" destOrd="0" presId="urn:microsoft.com/office/officeart/2008/layout/HorizontalMultiLevelHierarchy"/>
    <dgm:cxn modelId="{2F41BF1C-6239-47E8-A3F6-72A9E6959FA1}" type="presParOf" srcId="{0E28C0A3-EF9D-4FD5-9428-681599D56588}" destId="{B5FA0E5F-24A5-4694-A034-898EF6A9516C}" srcOrd="3" destOrd="0" presId="urn:microsoft.com/office/officeart/2008/layout/HorizontalMultiLevelHierarchy"/>
    <dgm:cxn modelId="{C154E19C-9058-4F36-AE11-6E4871449669}" type="presParOf" srcId="{B5FA0E5F-24A5-4694-A034-898EF6A9516C}" destId="{BD4D1E92-7F37-42A4-BF58-3AA974631852}" srcOrd="0" destOrd="0" presId="urn:microsoft.com/office/officeart/2008/layout/HorizontalMultiLevelHierarchy"/>
    <dgm:cxn modelId="{0F36D766-6274-4029-B59F-CB68808B9E14}" type="presParOf" srcId="{B5FA0E5F-24A5-4694-A034-898EF6A9516C}" destId="{FDE138F4-C161-40EE-8B0F-C423BB66339C}" srcOrd="1" destOrd="0" presId="urn:microsoft.com/office/officeart/2008/layout/HorizontalMultiLevelHierarchy"/>
    <dgm:cxn modelId="{FF577F07-BC79-4478-B072-AAE2C81A2D40}" type="presParOf" srcId="{0E28C0A3-EF9D-4FD5-9428-681599D56588}" destId="{1B517DAF-3FCB-4869-B61D-DA0AFB116CDA}" srcOrd="4" destOrd="0" presId="urn:microsoft.com/office/officeart/2008/layout/HorizontalMultiLevelHierarchy"/>
    <dgm:cxn modelId="{E441C61F-DF89-4BFA-9BEF-0BCF0C1DB94A}" type="presParOf" srcId="{1B517DAF-3FCB-4869-B61D-DA0AFB116CDA}" destId="{4F5AF6E3-43D4-4DF2-B0C2-F0581E0C896E}" srcOrd="0" destOrd="0" presId="urn:microsoft.com/office/officeart/2008/layout/HorizontalMultiLevelHierarchy"/>
    <dgm:cxn modelId="{B8120F37-B878-4185-B38A-9E5752D1F5E1}" type="presParOf" srcId="{0E28C0A3-EF9D-4FD5-9428-681599D56588}" destId="{1BE8B6AE-31A1-4566-9B36-A823867701D0}" srcOrd="5" destOrd="0" presId="urn:microsoft.com/office/officeart/2008/layout/HorizontalMultiLevelHierarchy"/>
    <dgm:cxn modelId="{6C21AF1A-2863-4604-9950-85EC23B92917}" type="presParOf" srcId="{1BE8B6AE-31A1-4566-9B36-A823867701D0}" destId="{6FDF33D6-3717-4EB0-AA98-C438E9D70D13}" srcOrd="0" destOrd="0" presId="urn:microsoft.com/office/officeart/2008/layout/HorizontalMultiLevelHierarchy"/>
    <dgm:cxn modelId="{11F82C16-441F-4C3D-9F0F-EDAD574EF85A}" type="presParOf" srcId="{1BE8B6AE-31A1-4566-9B36-A823867701D0}" destId="{62DCA34A-9731-475A-BF4A-A11922A44593}" srcOrd="1" destOrd="0" presId="urn:microsoft.com/office/officeart/2008/layout/HorizontalMultiLevelHierarchy"/>
    <dgm:cxn modelId="{4F66EB1D-1B1E-4E42-84E9-8279AC04A830}" type="presParOf" srcId="{0E28C0A3-EF9D-4FD5-9428-681599D56588}" destId="{4CF4A951-FB0C-42AA-B77C-1F82700D0651}" srcOrd="6" destOrd="0" presId="urn:microsoft.com/office/officeart/2008/layout/HorizontalMultiLevelHierarchy"/>
    <dgm:cxn modelId="{E7EB1090-72F4-42D0-8799-D47FE05B577A}" type="presParOf" srcId="{4CF4A951-FB0C-42AA-B77C-1F82700D0651}" destId="{361AB947-858E-4B35-B1ED-B81EBD59E76E}" srcOrd="0" destOrd="0" presId="urn:microsoft.com/office/officeart/2008/layout/HorizontalMultiLevelHierarchy"/>
    <dgm:cxn modelId="{251BFB03-B3E9-45B8-A8AE-9410E558FF65}" type="presParOf" srcId="{0E28C0A3-EF9D-4FD5-9428-681599D56588}" destId="{727E4A0D-7061-4E32-BDD7-E811451435E4}" srcOrd="7" destOrd="0" presId="urn:microsoft.com/office/officeart/2008/layout/HorizontalMultiLevelHierarchy"/>
    <dgm:cxn modelId="{8DC5789F-D805-4BEE-99DF-87C6AAFD9A47}" type="presParOf" srcId="{727E4A0D-7061-4E32-BDD7-E811451435E4}" destId="{A84233ED-5BA2-4AD0-A3E6-29013DB4DA6D}" srcOrd="0" destOrd="0" presId="urn:microsoft.com/office/officeart/2008/layout/HorizontalMultiLevelHierarchy"/>
    <dgm:cxn modelId="{A4729276-EB4C-49C9-BA12-7E9012C3D3B5}" type="presParOf" srcId="{727E4A0D-7061-4E32-BDD7-E811451435E4}" destId="{BBC22C2A-2DF7-4919-8125-79BC7F4FC01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270449-65A8-479E-BCFB-EA507A260422}" type="doc">
      <dgm:prSet loTypeId="urn:microsoft.com/office/officeart/2005/8/layout/matrix1" loCatId="matrix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570E673-1A64-46C8-8CF3-E6BEAC39C9E4}">
      <dgm:prSet phldrT="[Text]" custT="1"/>
      <dgm:spPr/>
      <dgm:t>
        <a:bodyPr/>
        <a:lstStyle/>
        <a:p>
          <a:r>
            <a:rPr lang="en-GB" sz="2000" dirty="0" smtClean="0">
              <a:solidFill>
                <a:srgbClr val="C00000"/>
              </a:solidFill>
            </a:rPr>
            <a:t>WFD implementation</a:t>
          </a:r>
          <a:endParaRPr lang="en-US" sz="2000" dirty="0">
            <a:solidFill>
              <a:srgbClr val="C00000"/>
            </a:solidFill>
          </a:endParaRPr>
        </a:p>
      </dgm:t>
    </dgm:pt>
    <dgm:pt modelId="{6CD6DEB6-71DA-487B-924C-5590A10E1436}" type="sibTrans" cxnId="{0DE9A07E-0006-4153-946E-47057047F12C}">
      <dgm:prSet/>
      <dgm:spPr/>
      <dgm:t>
        <a:bodyPr/>
        <a:lstStyle/>
        <a:p>
          <a:endParaRPr lang="en-US"/>
        </a:p>
      </dgm:t>
    </dgm:pt>
    <dgm:pt modelId="{89C9D953-56CC-40FB-9C87-95C529B8F114}" type="parTrans" cxnId="{0DE9A07E-0006-4153-946E-47057047F12C}">
      <dgm:prSet/>
      <dgm:spPr/>
      <dgm:t>
        <a:bodyPr/>
        <a:lstStyle/>
        <a:p>
          <a:endParaRPr lang="en-US"/>
        </a:p>
      </dgm:t>
    </dgm:pt>
    <dgm:pt modelId="{6479B321-0F49-4CFC-AC46-E1A9605D66E7}">
      <dgm:prSet/>
      <dgm:spPr/>
      <dgm:t>
        <a:bodyPr/>
        <a:lstStyle/>
        <a:p>
          <a:endParaRPr lang="en-US"/>
        </a:p>
      </dgm:t>
    </dgm:pt>
    <dgm:pt modelId="{8ABA8F2C-8378-4E6B-9510-D39E33E6A66E}" type="parTrans" cxnId="{9B6CD41E-908E-4703-B74D-D71752FF7071}">
      <dgm:prSet/>
      <dgm:spPr/>
      <dgm:t>
        <a:bodyPr/>
        <a:lstStyle/>
        <a:p>
          <a:endParaRPr lang="en-US"/>
        </a:p>
      </dgm:t>
    </dgm:pt>
    <dgm:pt modelId="{65D5A7D9-12BD-4E0E-8C50-7F6E4072F309}" type="sibTrans" cxnId="{9B6CD41E-908E-4703-B74D-D71752FF7071}">
      <dgm:prSet/>
      <dgm:spPr/>
      <dgm:t>
        <a:bodyPr/>
        <a:lstStyle/>
        <a:p>
          <a:endParaRPr lang="en-US"/>
        </a:p>
      </dgm:t>
    </dgm:pt>
    <dgm:pt modelId="{DBF25F9A-158F-420B-8BB5-CF350437CEA4}">
      <dgm:prSet/>
      <dgm:spPr/>
      <dgm:t>
        <a:bodyPr/>
        <a:lstStyle/>
        <a:p>
          <a:endParaRPr lang="en-US"/>
        </a:p>
      </dgm:t>
    </dgm:pt>
    <dgm:pt modelId="{3DEB6FC4-A235-4862-9D57-2B7246E83799}" type="parTrans" cxnId="{8A908647-13F5-4B6D-AEB2-859DB67314CF}">
      <dgm:prSet/>
      <dgm:spPr/>
      <dgm:t>
        <a:bodyPr/>
        <a:lstStyle/>
        <a:p>
          <a:endParaRPr lang="en-US"/>
        </a:p>
      </dgm:t>
    </dgm:pt>
    <dgm:pt modelId="{AA8733E4-FDDE-4F8D-8F18-6E3876E1AC3C}" type="sibTrans" cxnId="{8A908647-13F5-4B6D-AEB2-859DB67314CF}">
      <dgm:prSet/>
      <dgm:spPr/>
      <dgm:t>
        <a:bodyPr/>
        <a:lstStyle/>
        <a:p>
          <a:endParaRPr lang="en-US"/>
        </a:p>
      </dgm:t>
    </dgm:pt>
    <dgm:pt modelId="{13A01096-B0D0-47A2-8A2F-D3BBF2E03011}">
      <dgm:prSet/>
      <dgm:spPr/>
      <dgm:t>
        <a:bodyPr/>
        <a:lstStyle/>
        <a:p>
          <a:endParaRPr lang="en-US"/>
        </a:p>
      </dgm:t>
    </dgm:pt>
    <dgm:pt modelId="{2F3577BB-6303-4603-91CA-BB0852ED4407}" type="parTrans" cxnId="{46B27913-B02A-4F99-9B15-6E756E546EBD}">
      <dgm:prSet/>
      <dgm:spPr/>
      <dgm:t>
        <a:bodyPr/>
        <a:lstStyle/>
        <a:p>
          <a:endParaRPr lang="en-US"/>
        </a:p>
      </dgm:t>
    </dgm:pt>
    <dgm:pt modelId="{F85319A3-3C38-4E64-97D0-5E4B96269AD8}" type="sibTrans" cxnId="{46B27913-B02A-4F99-9B15-6E756E546EBD}">
      <dgm:prSet/>
      <dgm:spPr/>
      <dgm:t>
        <a:bodyPr/>
        <a:lstStyle/>
        <a:p>
          <a:endParaRPr lang="en-US"/>
        </a:p>
      </dgm:t>
    </dgm:pt>
    <dgm:pt modelId="{917A13A5-CAAC-479F-9DBE-8A1DA080ED58}">
      <dgm:prSet/>
      <dgm:spPr/>
      <dgm:t>
        <a:bodyPr/>
        <a:lstStyle/>
        <a:p>
          <a:pPr algn="l"/>
          <a:r>
            <a:rPr lang="en-GB" dirty="0" smtClean="0">
              <a:solidFill>
                <a:schemeClr val="bg1"/>
              </a:solidFill>
            </a:rPr>
            <a:t>Substantial improvements in levels of knowledge</a:t>
          </a:r>
        </a:p>
        <a:p>
          <a:pPr algn="l"/>
          <a:r>
            <a:rPr lang="en-GB" dirty="0" smtClean="0">
              <a:solidFill>
                <a:schemeClr val="bg1"/>
              </a:solidFill>
            </a:rPr>
            <a:t>Reporting more comprehensive and reliable</a:t>
          </a:r>
          <a:endParaRPr lang="en-US" dirty="0">
            <a:solidFill>
              <a:schemeClr val="bg1"/>
            </a:solidFill>
          </a:endParaRPr>
        </a:p>
      </dgm:t>
    </dgm:pt>
    <dgm:pt modelId="{44C07CFC-195F-40CA-9CFD-6A8A182CEDFE}" type="parTrans" cxnId="{F0E47625-5643-4CF3-AE31-441B23153553}">
      <dgm:prSet/>
      <dgm:spPr/>
      <dgm:t>
        <a:bodyPr/>
        <a:lstStyle/>
        <a:p>
          <a:endParaRPr lang="en-US"/>
        </a:p>
      </dgm:t>
    </dgm:pt>
    <dgm:pt modelId="{A7C863FF-25AB-4F98-A47D-24A1E55C2C29}" type="sibTrans" cxnId="{F0E47625-5643-4CF3-AE31-441B23153553}">
      <dgm:prSet/>
      <dgm:spPr/>
      <dgm:t>
        <a:bodyPr/>
        <a:lstStyle/>
        <a:p>
          <a:endParaRPr lang="en-US"/>
        </a:p>
      </dgm:t>
    </dgm:pt>
    <dgm:pt modelId="{8EB4C027-AED4-42BE-9CA3-6429E84D9D36}">
      <dgm:prSet/>
      <dgm:spPr/>
      <dgm:t>
        <a:bodyPr/>
        <a:lstStyle/>
        <a:p>
          <a:pPr algn="l"/>
          <a:r>
            <a:rPr lang="en-GB" dirty="0" smtClean="0">
              <a:solidFill>
                <a:schemeClr val="bg1"/>
              </a:solidFill>
            </a:rPr>
            <a:t>Improved implementation of related legislation has had a positive effect on water status, in particular implementation of the Urban Waste Water Treatment, the Nitrates and Industrial Emissions Directives and EU law related to chemicals</a:t>
          </a:r>
          <a:endParaRPr lang="en-US" dirty="0">
            <a:solidFill>
              <a:schemeClr val="bg1"/>
            </a:solidFill>
          </a:endParaRPr>
        </a:p>
      </dgm:t>
    </dgm:pt>
    <dgm:pt modelId="{63AC531B-7E4D-418F-8CA5-03BE8FF0C179}" type="parTrans" cxnId="{AF70EB29-5F94-41B5-875E-91B9F4740987}">
      <dgm:prSet/>
      <dgm:spPr/>
      <dgm:t>
        <a:bodyPr/>
        <a:lstStyle/>
        <a:p>
          <a:endParaRPr lang="en-US"/>
        </a:p>
      </dgm:t>
    </dgm:pt>
    <dgm:pt modelId="{803BFEFB-105E-4474-83A3-19AAAC53E3C5}" type="sibTrans" cxnId="{AF70EB29-5F94-41B5-875E-91B9F4740987}">
      <dgm:prSet/>
      <dgm:spPr/>
      <dgm:t>
        <a:bodyPr/>
        <a:lstStyle/>
        <a:p>
          <a:endParaRPr lang="en-US"/>
        </a:p>
      </dgm:t>
    </dgm:pt>
    <dgm:pt modelId="{455B6D86-A95D-4850-BC04-E238101632FD}">
      <dgm:prSet/>
      <dgm:spPr/>
      <dgm:t>
        <a:bodyPr/>
        <a:lstStyle/>
        <a:p>
          <a:pPr algn="l"/>
          <a:r>
            <a:rPr lang="fr-FR" dirty="0" err="1" smtClean="0">
              <a:solidFill>
                <a:schemeClr val="bg1"/>
              </a:solidFill>
            </a:rPr>
            <a:t>However</a:t>
          </a:r>
          <a:r>
            <a:rPr lang="fr-FR" dirty="0" smtClean="0">
              <a:solidFill>
                <a:schemeClr val="bg1"/>
              </a:solidFill>
            </a:rPr>
            <a:t>, </a:t>
          </a:r>
          <a:r>
            <a:rPr lang="fr-FR" dirty="0" err="1" smtClean="0">
              <a:solidFill>
                <a:schemeClr val="bg1"/>
              </a:solidFill>
            </a:rPr>
            <a:t>significant</a:t>
          </a:r>
          <a:r>
            <a:rPr lang="fr-FR" dirty="0" smtClean="0">
              <a:solidFill>
                <a:schemeClr val="bg1"/>
              </a:solidFill>
            </a:rPr>
            <a:t> effort </a:t>
          </a:r>
          <a:r>
            <a:rPr lang="fr-FR" dirty="0" err="1" smtClean="0">
              <a:solidFill>
                <a:schemeClr val="bg1"/>
              </a:solidFill>
            </a:rPr>
            <a:t>still</a:t>
          </a:r>
          <a:r>
            <a:rPr lang="fr-FR" dirty="0" smtClean="0">
              <a:solidFill>
                <a:schemeClr val="bg1"/>
              </a:solidFill>
            </a:rPr>
            <a:t> </a:t>
          </a:r>
          <a:r>
            <a:rPr lang="fr-FR" dirty="0" err="1" smtClean="0">
              <a:solidFill>
                <a:schemeClr val="bg1"/>
              </a:solidFill>
            </a:rPr>
            <a:t>needed</a:t>
          </a:r>
          <a:r>
            <a:rPr lang="fr-FR" dirty="0" smtClean="0">
              <a:solidFill>
                <a:schemeClr val="bg1"/>
              </a:solidFill>
            </a:rPr>
            <a:t> to </a:t>
          </a:r>
          <a:r>
            <a:rPr lang="fr-FR" dirty="0" err="1" smtClean="0">
              <a:solidFill>
                <a:schemeClr val="bg1"/>
              </a:solidFill>
            </a:rPr>
            <a:t>overcome</a:t>
          </a:r>
          <a:r>
            <a:rPr lang="fr-FR" dirty="0" smtClean="0">
              <a:solidFill>
                <a:schemeClr val="bg1"/>
              </a:solidFill>
            </a:rPr>
            <a:t> the </a:t>
          </a:r>
          <a:r>
            <a:rPr lang="fr-FR" dirty="0" err="1" smtClean="0">
              <a:solidFill>
                <a:schemeClr val="bg1"/>
              </a:solidFill>
            </a:rPr>
            <a:t>remaining</a:t>
          </a:r>
          <a:r>
            <a:rPr lang="fr-FR" dirty="0" smtClean="0">
              <a:solidFill>
                <a:schemeClr val="bg1"/>
              </a:solidFill>
            </a:rPr>
            <a:t> challenges by 2027</a:t>
          </a:r>
        </a:p>
        <a:p>
          <a:pPr algn="l"/>
          <a:endParaRPr lang="fr-FR" dirty="0" smtClean="0">
            <a:solidFill>
              <a:schemeClr val="bg1"/>
            </a:solidFill>
          </a:endParaRPr>
        </a:p>
        <a:p>
          <a:pPr algn="l"/>
          <a:r>
            <a:rPr lang="fr-FR" b="1" dirty="0" err="1" smtClean="0">
              <a:solidFill>
                <a:schemeClr val="bg1"/>
              </a:solidFill>
            </a:rPr>
            <a:t>Implementation</a:t>
          </a:r>
          <a:r>
            <a:rPr lang="fr-FR" b="1" dirty="0" smtClean="0">
              <a:solidFill>
                <a:schemeClr val="bg1"/>
              </a:solidFill>
            </a:rPr>
            <a:t> </a:t>
          </a:r>
          <a:r>
            <a:rPr lang="fr-FR" b="1" dirty="0" err="1" smtClean="0">
              <a:solidFill>
                <a:schemeClr val="bg1"/>
              </a:solidFill>
            </a:rPr>
            <a:t>urgently</a:t>
          </a:r>
          <a:r>
            <a:rPr lang="fr-FR" b="1" dirty="0" smtClean="0">
              <a:solidFill>
                <a:schemeClr val="bg1"/>
              </a:solidFill>
            </a:rPr>
            <a:t> </a:t>
          </a:r>
          <a:r>
            <a:rPr lang="fr-FR" b="1" dirty="0" err="1" smtClean="0">
              <a:solidFill>
                <a:schemeClr val="bg1"/>
              </a:solidFill>
            </a:rPr>
            <a:t>needs</a:t>
          </a:r>
          <a:r>
            <a:rPr lang="fr-FR" b="1" dirty="0" smtClean="0">
              <a:solidFill>
                <a:schemeClr val="bg1"/>
              </a:solidFill>
            </a:rPr>
            <a:t> to </a:t>
          </a:r>
          <a:r>
            <a:rPr lang="fr-FR" b="1" dirty="0" err="1" smtClean="0">
              <a:solidFill>
                <a:schemeClr val="bg1"/>
              </a:solidFill>
            </a:rPr>
            <a:t>accelerate</a:t>
          </a:r>
          <a:endParaRPr lang="en-US" b="1" dirty="0">
            <a:solidFill>
              <a:schemeClr val="bg1"/>
            </a:solidFill>
          </a:endParaRPr>
        </a:p>
      </dgm:t>
    </dgm:pt>
    <dgm:pt modelId="{6F7D218C-5134-4C08-9E39-7C897D3482AC}" type="parTrans" cxnId="{17A408B7-5106-4FDA-AFE8-DCF936838158}">
      <dgm:prSet/>
      <dgm:spPr/>
      <dgm:t>
        <a:bodyPr/>
        <a:lstStyle/>
        <a:p>
          <a:endParaRPr lang="en-US"/>
        </a:p>
      </dgm:t>
    </dgm:pt>
    <dgm:pt modelId="{B595A005-FCB9-4B7C-BF64-C84222A32A74}" type="sibTrans" cxnId="{17A408B7-5106-4FDA-AFE8-DCF936838158}">
      <dgm:prSet/>
      <dgm:spPr/>
      <dgm:t>
        <a:bodyPr/>
        <a:lstStyle/>
        <a:p>
          <a:endParaRPr lang="en-US"/>
        </a:p>
      </dgm:t>
    </dgm:pt>
    <dgm:pt modelId="{3AA0F6C6-10A5-4199-8A38-3B8C6C0EAA45}">
      <dgm:prSet/>
      <dgm:spPr/>
      <dgm:t>
        <a:bodyPr/>
        <a:lstStyle/>
        <a:p>
          <a:endParaRPr lang="en-US"/>
        </a:p>
      </dgm:t>
    </dgm:pt>
    <dgm:pt modelId="{5E9D4BA1-2E28-43BB-B3FB-29DACAA0B691}" type="parTrans" cxnId="{D29225E6-733A-4AEC-B6A1-1A7C57F68C08}">
      <dgm:prSet/>
      <dgm:spPr/>
      <dgm:t>
        <a:bodyPr/>
        <a:lstStyle/>
        <a:p>
          <a:endParaRPr lang="en-US"/>
        </a:p>
      </dgm:t>
    </dgm:pt>
    <dgm:pt modelId="{34723CAE-FD7B-438C-BFC7-B564F8C11953}" type="sibTrans" cxnId="{D29225E6-733A-4AEC-B6A1-1A7C57F68C08}">
      <dgm:prSet/>
      <dgm:spPr/>
      <dgm:t>
        <a:bodyPr/>
        <a:lstStyle/>
        <a:p>
          <a:endParaRPr lang="en-US"/>
        </a:p>
      </dgm:t>
    </dgm:pt>
    <dgm:pt modelId="{40A5A9B3-F238-40AF-A2CB-39921680A34A}">
      <dgm:prSet/>
      <dgm:spPr/>
      <dgm:t>
        <a:bodyPr/>
        <a:lstStyle/>
        <a:p>
          <a:endParaRPr lang="en-GB" dirty="0" smtClean="0">
            <a:solidFill>
              <a:srgbClr val="00B0F0"/>
            </a:solidFill>
          </a:endParaRPr>
        </a:p>
      </dgm:t>
    </dgm:pt>
    <dgm:pt modelId="{0CD54B8B-68AB-4BC6-A6F7-B27B97DF0DBD}" type="parTrans" cxnId="{49784773-44B0-4ADA-BE87-CBEED309D1C0}">
      <dgm:prSet/>
      <dgm:spPr/>
      <dgm:t>
        <a:bodyPr/>
        <a:lstStyle/>
        <a:p>
          <a:endParaRPr lang="en-US"/>
        </a:p>
      </dgm:t>
    </dgm:pt>
    <dgm:pt modelId="{7F31443E-C2B0-4DF0-92FD-0765B3008051}" type="sibTrans" cxnId="{49784773-44B0-4ADA-BE87-CBEED309D1C0}">
      <dgm:prSet/>
      <dgm:spPr/>
      <dgm:t>
        <a:bodyPr/>
        <a:lstStyle/>
        <a:p>
          <a:endParaRPr lang="en-US"/>
        </a:p>
      </dgm:t>
    </dgm:pt>
    <dgm:pt modelId="{19C2E321-5D9F-4265-9ECA-BC14DCAB61C5}">
      <dgm:prSet custT="1"/>
      <dgm:spPr/>
      <dgm:t>
        <a:bodyPr/>
        <a:lstStyle/>
        <a:p>
          <a:pPr algn="l"/>
          <a:r>
            <a:rPr lang="fr-BE" sz="1200" dirty="0" smtClean="0">
              <a:solidFill>
                <a:schemeClr val="bg1"/>
              </a:solidFill>
            </a:rPr>
            <a:t>Compliance </a:t>
          </a:r>
          <a:r>
            <a:rPr lang="fr-BE" sz="1200" dirty="0" err="1" smtClean="0">
              <a:solidFill>
                <a:schemeClr val="bg1"/>
              </a:solidFill>
            </a:rPr>
            <a:t>with</a:t>
          </a:r>
          <a:r>
            <a:rPr lang="fr-BE" sz="1200" dirty="0" smtClean="0">
              <a:solidFill>
                <a:schemeClr val="bg1"/>
              </a:solidFill>
            </a:rPr>
            <a:t> WFD objectives </a:t>
          </a:r>
          <a:r>
            <a:rPr lang="fr-BE" sz="1200" dirty="0" err="1" smtClean="0">
              <a:solidFill>
                <a:schemeClr val="bg1"/>
              </a:solidFill>
            </a:rPr>
            <a:t>increasing</a:t>
          </a:r>
          <a:r>
            <a:rPr lang="fr-BE" sz="1200" dirty="0" smtClean="0">
              <a:solidFill>
                <a:schemeClr val="bg1"/>
              </a:solidFill>
            </a:rPr>
            <a:t> </a:t>
          </a:r>
          <a:r>
            <a:rPr lang="fr-BE" sz="1200" dirty="0" err="1" smtClean="0">
              <a:solidFill>
                <a:schemeClr val="bg1"/>
              </a:solidFill>
            </a:rPr>
            <a:t>gradually</a:t>
          </a:r>
          <a:endParaRPr lang="fr-BE" sz="1200" dirty="0" smtClean="0">
            <a:solidFill>
              <a:schemeClr val="bg1"/>
            </a:solidFill>
          </a:endParaRPr>
        </a:p>
        <a:p>
          <a:pPr algn="l"/>
          <a:r>
            <a:rPr lang="fr-BE" sz="1200" dirty="0" err="1" smtClean="0">
              <a:solidFill>
                <a:schemeClr val="bg1"/>
              </a:solidFill>
            </a:rPr>
            <a:t>Groundwater</a:t>
          </a:r>
          <a:r>
            <a:rPr lang="fr-BE" sz="1200" dirty="0" smtClean="0">
              <a:solidFill>
                <a:schemeClr val="bg1"/>
              </a:solidFill>
            </a:rPr>
            <a:t> bodies </a:t>
          </a:r>
          <a:r>
            <a:rPr lang="fr-BE" sz="1200" dirty="0" err="1" smtClean="0">
              <a:solidFill>
                <a:schemeClr val="bg1"/>
              </a:solidFill>
            </a:rPr>
            <a:t>largely</a:t>
          </a:r>
          <a:r>
            <a:rPr lang="fr-BE" sz="1200" dirty="0" smtClean="0">
              <a:solidFill>
                <a:schemeClr val="bg1"/>
              </a:solidFill>
            </a:rPr>
            <a:t> in good </a:t>
          </a:r>
          <a:r>
            <a:rPr lang="fr-BE" sz="1200" dirty="0" err="1" smtClean="0">
              <a:solidFill>
                <a:schemeClr val="bg1"/>
              </a:solidFill>
            </a:rPr>
            <a:t>status</a:t>
          </a:r>
          <a:r>
            <a:rPr lang="fr-BE" sz="1200" dirty="0" smtClean="0">
              <a:solidFill>
                <a:schemeClr val="bg1"/>
              </a:solidFill>
            </a:rPr>
            <a:t> but surface water bodies </a:t>
          </a:r>
          <a:r>
            <a:rPr lang="fr-BE" sz="1200" dirty="0" err="1" smtClean="0">
              <a:solidFill>
                <a:schemeClr val="bg1"/>
              </a:solidFill>
            </a:rPr>
            <a:t>lagging</a:t>
          </a:r>
          <a:r>
            <a:rPr lang="fr-BE" sz="1200" dirty="0" smtClean="0">
              <a:solidFill>
                <a:schemeClr val="bg1"/>
              </a:solidFill>
            </a:rPr>
            <a:t> </a:t>
          </a:r>
          <a:r>
            <a:rPr lang="fr-BE" sz="1200" dirty="0" err="1" smtClean="0">
              <a:solidFill>
                <a:schemeClr val="bg1"/>
              </a:solidFill>
            </a:rPr>
            <a:t>behind</a:t>
          </a:r>
          <a:r>
            <a:rPr lang="fr-BE" sz="1200" dirty="0" smtClean="0">
              <a:solidFill>
                <a:schemeClr val="bg1"/>
              </a:solidFill>
            </a:rPr>
            <a:t>, </a:t>
          </a:r>
          <a:r>
            <a:rPr lang="fr-BE" sz="1200" dirty="0" err="1" smtClean="0">
              <a:solidFill>
                <a:schemeClr val="bg1"/>
              </a:solidFill>
            </a:rPr>
            <a:t>although</a:t>
          </a:r>
          <a:r>
            <a:rPr lang="fr-BE" sz="1200" dirty="0" smtClean="0">
              <a:solidFill>
                <a:schemeClr val="bg1"/>
              </a:solidFill>
            </a:rPr>
            <a:t> </a:t>
          </a:r>
          <a:r>
            <a:rPr lang="fr-BE" sz="1200" dirty="0" err="1" smtClean="0">
              <a:solidFill>
                <a:schemeClr val="bg1"/>
              </a:solidFill>
            </a:rPr>
            <a:t>individual</a:t>
          </a:r>
          <a:r>
            <a:rPr lang="fr-BE" sz="1200" dirty="0" smtClean="0">
              <a:solidFill>
                <a:schemeClr val="bg1"/>
              </a:solidFill>
            </a:rPr>
            <a:t> </a:t>
          </a:r>
          <a:r>
            <a:rPr lang="fr-BE" sz="1200" dirty="0" err="1" smtClean="0">
              <a:solidFill>
                <a:schemeClr val="bg1"/>
              </a:solidFill>
            </a:rPr>
            <a:t>quality</a:t>
          </a:r>
          <a:r>
            <a:rPr lang="fr-BE" sz="1200" dirty="0" smtClean="0">
              <a:solidFill>
                <a:schemeClr val="bg1"/>
              </a:solidFill>
            </a:rPr>
            <a:t> </a:t>
          </a:r>
          <a:r>
            <a:rPr lang="fr-BE" sz="1200" dirty="0" err="1" smtClean="0">
              <a:solidFill>
                <a:schemeClr val="bg1"/>
              </a:solidFill>
            </a:rPr>
            <a:t>elements</a:t>
          </a:r>
          <a:r>
            <a:rPr lang="fr-BE" sz="1200" dirty="0" smtClean="0">
              <a:solidFill>
                <a:schemeClr val="bg1"/>
              </a:solidFill>
            </a:rPr>
            <a:t> have </a:t>
          </a:r>
          <a:r>
            <a:rPr lang="fr-BE" sz="1200" dirty="0" err="1" smtClean="0">
              <a:solidFill>
                <a:schemeClr val="bg1"/>
              </a:solidFill>
            </a:rPr>
            <a:t>improved</a:t>
          </a:r>
          <a:r>
            <a:rPr lang="fr-BE" sz="1200" dirty="0" smtClean="0">
              <a:solidFill>
                <a:schemeClr val="bg1"/>
              </a:solidFill>
            </a:rPr>
            <a:t> in </a:t>
          </a:r>
          <a:r>
            <a:rPr lang="fr-BE" sz="1200" dirty="0" err="1" smtClean="0">
              <a:solidFill>
                <a:schemeClr val="bg1"/>
              </a:solidFill>
            </a:rPr>
            <a:t>many</a:t>
          </a:r>
          <a:r>
            <a:rPr lang="fr-BE" sz="1200" dirty="0" smtClean="0">
              <a:solidFill>
                <a:schemeClr val="bg1"/>
              </a:solidFill>
            </a:rPr>
            <a:t> cases</a:t>
          </a:r>
          <a:endParaRPr lang="en-GB" sz="1200" dirty="0" smtClean="0">
            <a:solidFill>
              <a:schemeClr val="bg1"/>
            </a:solidFill>
          </a:endParaRPr>
        </a:p>
      </dgm:t>
    </dgm:pt>
    <dgm:pt modelId="{94BF06F1-DFE7-46BD-8FC1-7DB42AA61C24}" type="parTrans" cxnId="{49C8C066-6BFA-4419-A06A-2E15AD5DB00B}">
      <dgm:prSet/>
      <dgm:spPr/>
      <dgm:t>
        <a:bodyPr/>
        <a:lstStyle/>
        <a:p>
          <a:endParaRPr lang="en-US"/>
        </a:p>
      </dgm:t>
    </dgm:pt>
    <dgm:pt modelId="{98C9C67F-1833-4D65-AEC3-9EF2ED7F3B3D}" type="sibTrans" cxnId="{49C8C066-6BFA-4419-A06A-2E15AD5DB00B}">
      <dgm:prSet/>
      <dgm:spPr/>
      <dgm:t>
        <a:bodyPr/>
        <a:lstStyle/>
        <a:p>
          <a:endParaRPr lang="en-US"/>
        </a:p>
      </dgm:t>
    </dgm:pt>
    <dgm:pt modelId="{CE1024FA-DAE9-4F47-9CFC-865068992D59}" type="pres">
      <dgm:prSet presAssocID="{3E270449-65A8-479E-BCFB-EA507A26042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A7A8DF-154C-4045-8E81-5BC7732C61C0}" type="pres">
      <dgm:prSet presAssocID="{3E270449-65A8-479E-BCFB-EA507A260422}" presName="matrix" presStyleCnt="0"/>
      <dgm:spPr/>
    </dgm:pt>
    <dgm:pt modelId="{13DA8295-CBF9-4C00-A7BA-30F74943DC56}" type="pres">
      <dgm:prSet presAssocID="{3E270449-65A8-479E-BCFB-EA507A260422}" presName="tile1" presStyleLbl="node1" presStyleIdx="0" presStyleCnt="4"/>
      <dgm:spPr/>
      <dgm:t>
        <a:bodyPr/>
        <a:lstStyle/>
        <a:p>
          <a:endParaRPr lang="en-US"/>
        </a:p>
      </dgm:t>
    </dgm:pt>
    <dgm:pt modelId="{0C131BCA-5022-4C44-9056-B949BA763755}" type="pres">
      <dgm:prSet presAssocID="{3E270449-65A8-479E-BCFB-EA507A2604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70E81-0434-405B-81BA-25EFEA7840B0}" type="pres">
      <dgm:prSet presAssocID="{3E270449-65A8-479E-BCFB-EA507A260422}" presName="tile2" presStyleLbl="node1" presStyleIdx="1" presStyleCnt="4"/>
      <dgm:spPr/>
      <dgm:t>
        <a:bodyPr/>
        <a:lstStyle/>
        <a:p>
          <a:endParaRPr lang="en-US"/>
        </a:p>
      </dgm:t>
    </dgm:pt>
    <dgm:pt modelId="{D4E48BEC-710E-4FAC-9CFB-8F59D89AB3AF}" type="pres">
      <dgm:prSet presAssocID="{3E270449-65A8-479E-BCFB-EA507A2604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9A4FE-7172-49A3-8DB4-39A6B289DED1}" type="pres">
      <dgm:prSet presAssocID="{3E270449-65A8-479E-BCFB-EA507A260422}" presName="tile3" presStyleLbl="node1" presStyleIdx="2" presStyleCnt="4"/>
      <dgm:spPr/>
      <dgm:t>
        <a:bodyPr/>
        <a:lstStyle/>
        <a:p>
          <a:endParaRPr lang="en-US"/>
        </a:p>
      </dgm:t>
    </dgm:pt>
    <dgm:pt modelId="{F04A596F-01CB-4AB9-BDCB-8EE88480345F}" type="pres">
      <dgm:prSet presAssocID="{3E270449-65A8-479E-BCFB-EA507A2604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BD58D-4964-4B3E-82CC-62B3BDD7BA9D}" type="pres">
      <dgm:prSet presAssocID="{3E270449-65A8-479E-BCFB-EA507A260422}" presName="tile4" presStyleLbl="node1" presStyleIdx="3" presStyleCnt="4"/>
      <dgm:spPr/>
      <dgm:t>
        <a:bodyPr/>
        <a:lstStyle/>
        <a:p>
          <a:endParaRPr lang="en-US"/>
        </a:p>
      </dgm:t>
    </dgm:pt>
    <dgm:pt modelId="{2B3D6312-1415-4161-AD57-B9CC9B10D562}" type="pres">
      <dgm:prSet presAssocID="{3E270449-65A8-479E-BCFB-EA507A2604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00473-FC1F-48BA-9846-A0317D82DE77}" type="pres">
      <dgm:prSet presAssocID="{3E270449-65A8-479E-BCFB-EA507A260422}" presName="centerTile" presStyleLbl="fgShp" presStyleIdx="0" presStyleCnt="1" custLinFactNeighborX="450" custLinFactNeighborY="-21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1E64FBB-BD44-4C62-81BC-6E082476FC59}" type="presOf" srcId="{8EB4C027-AED4-42BE-9CA3-6429E84D9D36}" destId="{F04A596F-01CB-4AB9-BDCB-8EE88480345F}" srcOrd="1" destOrd="0" presId="urn:microsoft.com/office/officeart/2005/8/layout/matrix1"/>
    <dgm:cxn modelId="{9B6CD41E-908E-4703-B74D-D71752FF7071}" srcId="{3E270449-65A8-479E-BCFB-EA507A260422}" destId="{6479B321-0F49-4CFC-AC46-E1A9605D66E7}" srcOrd="3" destOrd="0" parTransId="{8ABA8F2C-8378-4E6B-9510-D39E33E6A66E}" sibTransId="{65D5A7D9-12BD-4E0E-8C50-7F6E4072F309}"/>
    <dgm:cxn modelId="{A68F4A86-B1C2-4193-B297-CC8B6A405AA6}" type="presOf" srcId="{3E270449-65A8-479E-BCFB-EA507A260422}" destId="{CE1024FA-DAE9-4F47-9CFC-865068992D59}" srcOrd="0" destOrd="0" presId="urn:microsoft.com/office/officeart/2005/8/layout/matrix1"/>
    <dgm:cxn modelId="{D29225E6-733A-4AEC-B6A1-1A7C57F68C08}" srcId="{4570E673-1A64-46C8-8CF3-E6BEAC39C9E4}" destId="{3AA0F6C6-10A5-4199-8A38-3B8C6C0EAA45}" srcOrd="5" destOrd="0" parTransId="{5E9D4BA1-2E28-43BB-B3FB-29DACAA0B691}" sibTransId="{34723CAE-FD7B-438C-BFC7-B564F8C11953}"/>
    <dgm:cxn modelId="{8A908647-13F5-4B6D-AEB2-859DB67314CF}" srcId="{3E270449-65A8-479E-BCFB-EA507A260422}" destId="{DBF25F9A-158F-420B-8BB5-CF350437CEA4}" srcOrd="2" destOrd="0" parTransId="{3DEB6FC4-A235-4862-9D57-2B7246E83799}" sibTransId="{AA8733E4-FDDE-4F8D-8F18-6E3876E1AC3C}"/>
    <dgm:cxn modelId="{46B27913-B02A-4F99-9B15-6E756E546EBD}" srcId="{3E270449-65A8-479E-BCFB-EA507A260422}" destId="{13A01096-B0D0-47A2-8A2F-D3BBF2E03011}" srcOrd="1" destOrd="0" parTransId="{2F3577BB-6303-4603-91CA-BB0852ED4407}" sibTransId="{F85319A3-3C38-4E64-97D0-5E4B96269AD8}"/>
    <dgm:cxn modelId="{E96EB629-B929-49A9-B63A-488203180608}" type="presOf" srcId="{19C2E321-5D9F-4265-9ECA-BC14DCAB61C5}" destId="{DA670E81-0434-405B-81BA-25EFEA7840B0}" srcOrd="0" destOrd="0" presId="urn:microsoft.com/office/officeart/2005/8/layout/matrix1"/>
    <dgm:cxn modelId="{71F1DADD-E20B-4EB9-9696-7B92B2551B62}" type="presOf" srcId="{19C2E321-5D9F-4265-9ECA-BC14DCAB61C5}" destId="{D4E48BEC-710E-4FAC-9CFB-8F59D89AB3AF}" srcOrd="1" destOrd="0" presId="urn:microsoft.com/office/officeart/2005/8/layout/matrix1"/>
    <dgm:cxn modelId="{E35E24F0-681F-43F4-91B7-CFD928C86961}" type="presOf" srcId="{4570E673-1A64-46C8-8CF3-E6BEAC39C9E4}" destId="{58B00473-FC1F-48BA-9846-A0317D82DE77}" srcOrd="0" destOrd="0" presId="urn:microsoft.com/office/officeart/2005/8/layout/matrix1"/>
    <dgm:cxn modelId="{D407B471-CFA4-4BC7-A96F-C0E379072B74}" type="presOf" srcId="{455B6D86-A95D-4850-BC04-E238101632FD}" destId="{911BD58D-4964-4B3E-82CC-62B3BDD7BA9D}" srcOrd="0" destOrd="0" presId="urn:microsoft.com/office/officeart/2005/8/layout/matrix1"/>
    <dgm:cxn modelId="{49C8C066-6BFA-4419-A06A-2E15AD5DB00B}" srcId="{4570E673-1A64-46C8-8CF3-E6BEAC39C9E4}" destId="{19C2E321-5D9F-4265-9ECA-BC14DCAB61C5}" srcOrd="1" destOrd="0" parTransId="{94BF06F1-DFE7-46BD-8FC1-7DB42AA61C24}" sibTransId="{98C9C67F-1833-4D65-AEC3-9EF2ED7F3B3D}"/>
    <dgm:cxn modelId="{24C63810-5DE4-419B-BAAC-39374045B208}" type="presOf" srcId="{8EB4C027-AED4-42BE-9CA3-6429E84D9D36}" destId="{D279A4FE-7172-49A3-8DB4-39A6B289DED1}" srcOrd="0" destOrd="0" presId="urn:microsoft.com/office/officeart/2005/8/layout/matrix1"/>
    <dgm:cxn modelId="{046CA701-2876-43CD-9CDF-3579F64EA9C7}" type="presOf" srcId="{917A13A5-CAAC-479F-9DBE-8A1DA080ED58}" destId="{13DA8295-CBF9-4C00-A7BA-30F74943DC56}" srcOrd="0" destOrd="0" presId="urn:microsoft.com/office/officeart/2005/8/layout/matrix1"/>
    <dgm:cxn modelId="{8BE8E190-CD13-45C9-B5BB-4D3B8535DCA6}" type="presOf" srcId="{455B6D86-A95D-4850-BC04-E238101632FD}" destId="{2B3D6312-1415-4161-AD57-B9CC9B10D562}" srcOrd="1" destOrd="0" presId="urn:microsoft.com/office/officeart/2005/8/layout/matrix1"/>
    <dgm:cxn modelId="{11D90757-847E-427E-B414-0F1C3C43E97A}" type="presOf" srcId="{917A13A5-CAAC-479F-9DBE-8A1DA080ED58}" destId="{0C131BCA-5022-4C44-9056-B949BA763755}" srcOrd="1" destOrd="0" presId="urn:microsoft.com/office/officeart/2005/8/layout/matrix1"/>
    <dgm:cxn modelId="{0DE9A07E-0006-4153-946E-47057047F12C}" srcId="{3E270449-65A8-479E-BCFB-EA507A260422}" destId="{4570E673-1A64-46C8-8CF3-E6BEAC39C9E4}" srcOrd="0" destOrd="0" parTransId="{89C9D953-56CC-40FB-9C87-95C529B8F114}" sibTransId="{6CD6DEB6-71DA-487B-924C-5590A10E1436}"/>
    <dgm:cxn modelId="{17A408B7-5106-4FDA-AFE8-DCF936838158}" srcId="{4570E673-1A64-46C8-8CF3-E6BEAC39C9E4}" destId="{455B6D86-A95D-4850-BC04-E238101632FD}" srcOrd="3" destOrd="0" parTransId="{6F7D218C-5134-4C08-9E39-7C897D3482AC}" sibTransId="{B595A005-FCB9-4B7C-BF64-C84222A32A74}"/>
    <dgm:cxn modelId="{AF70EB29-5F94-41B5-875E-91B9F4740987}" srcId="{4570E673-1A64-46C8-8CF3-E6BEAC39C9E4}" destId="{8EB4C027-AED4-42BE-9CA3-6429E84D9D36}" srcOrd="2" destOrd="0" parTransId="{63AC531B-7E4D-418F-8CA5-03BE8FF0C179}" sibTransId="{803BFEFB-105E-4474-83A3-19AAAC53E3C5}"/>
    <dgm:cxn modelId="{F0E47625-5643-4CF3-AE31-441B23153553}" srcId="{4570E673-1A64-46C8-8CF3-E6BEAC39C9E4}" destId="{917A13A5-CAAC-479F-9DBE-8A1DA080ED58}" srcOrd="0" destOrd="0" parTransId="{44C07CFC-195F-40CA-9CFD-6A8A182CEDFE}" sibTransId="{A7C863FF-25AB-4F98-A47D-24A1E55C2C29}"/>
    <dgm:cxn modelId="{49784773-44B0-4ADA-BE87-CBEED309D1C0}" srcId="{4570E673-1A64-46C8-8CF3-E6BEAC39C9E4}" destId="{40A5A9B3-F238-40AF-A2CB-39921680A34A}" srcOrd="4" destOrd="0" parTransId="{0CD54B8B-68AB-4BC6-A6F7-B27B97DF0DBD}" sibTransId="{7F31443E-C2B0-4DF0-92FD-0765B3008051}"/>
    <dgm:cxn modelId="{80FDFBF7-97D4-4DDE-AB38-8D2950FF4DF0}" type="presParOf" srcId="{CE1024FA-DAE9-4F47-9CFC-865068992D59}" destId="{71A7A8DF-154C-4045-8E81-5BC7732C61C0}" srcOrd="0" destOrd="0" presId="urn:microsoft.com/office/officeart/2005/8/layout/matrix1"/>
    <dgm:cxn modelId="{ED335059-596D-4AAC-B00D-07B785FBADE6}" type="presParOf" srcId="{71A7A8DF-154C-4045-8E81-5BC7732C61C0}" destId="{13DA8295-CBF9-4C00-A7BA-30F74943DC56}" srcOrd="0" destOrd="0" presId="urn:microsoft.com/office/officeart/2005/8/layout/matrix1"/>
    <dgm:cxn modelId="{FF09962F-B3B5-4ACA-8E56-2EFA6625F9D1}" type="presParOf" srcId="{71A7A8DF-154C-4045-8E81-5BC7732C61C0}" destId="{0C131BCA-5022-4C44-9056-B949BA763755}" srcOrd="1" destOrd="0" presId="urn:microsoft.com/office/officeart/2005/8/layout/matrix1"/>
    <dgm:cxn modelId="{355CAB2D-6AD7-4BE3-8931-F60752A36FBC}" type="presParOf" srcId="{71A7A8DF-154C-4045-8E81-5BC7732C61C0}" destId="{DA670E81-0434-405B-81BA-25EFEA7840B0}" srcOrd="2" destOrd="0" presId="urn:microsoft.com/office/officeart/2005/8/layout/matrix1"/>
    <dgm:cxn modelId="{D9B04407-D7C0-4220-9C6F-3EF4EDA6FCA9}" type="presParOf" srcId="{71A7A8DF-154C-4045-8E81-5BC7732C61C0}" destId="{D4E48BEC-710E-4FAC-9CFB-8F59D89AB3AF}" srcOrd="3" destOrd="0" presId="urn:microsoft.com/office/officeart/2005/8/layout/matrix1"/>
    <dgm:cxn modelId="{99C3E974-06D1-4FF0-9E2E-97CDAE2925A2}" type="presParOf" srcId="{71A7A8DF-154C-4045-8E81-5BC7732C61C0}" destId="{D279A4FE-7172-49A3-8DB4-39A6B289DED1}" srcOrd="4" destOrd="0" presId="urn:microsoft.com/office/officeart/2005/8/layout/matrix1"/>
    <dgm:cxn modelId="{AAB17AC0-964C-4073-8149-7629C48D8443}" type="presParOf" srcId="{71A7A8DF-154C-4045-8E81-5BC7732C61C0}" destId="{F04A596F-01CB-4AB9-BDCB-8EE88480345F}" srcOrd="5" destOrd="0" presId="urn:microsoft.com/office/officeart/2005/8/layout/matrix1"/>
    <dgm:cxn modelId="{4B49B038-1B26-4E26-89C2-FE9CFD512BC6}" type="presParOf" srcId="{71A7A8DF-154C-4045-8E81-5BC7732C61C0}" destId="{911BD58D-4964-4B3E-82CC-62B3BDD7BA9D}" srcOrd="6" destOrd="0" presId="urn:microsoft.com/office/officeart/2005/8/layout/matrix1"/>
    <dgm:cxn modelId="{5C9B7FC3-80A1-4278-933F-AF11C7FD4FA1}" type="presParOf" srcId="{71A7A8DF-154C-4045-8E81-5BC7732C61C0}" destId="{2B3D6312-1415-4161-AD57-B9CC9B10D562}" srcOrd="7" destOrd="0" presId="urn:microsoft.com/office/officeart/2005/8/layout/matrix1"/>
    <dgm:cxn modelId="{38355C98-AF37-4EF3-8B32-12BC60CCAA01}" type="presParOf" srcId="{CE1024FA-DAE9-4F47-9CFC-865068992D59}" destId="{58B00473-FC1F-48BA-9846-A0317D82DE7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CC758C-8419-4A97-BA0D-A61D16929368}" type="doc">
      <dgm:prSet loTypeId="urn:microsoft.com/office/officeart/2005/8/layout/vList5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127D40E-A37B-4630-ABAB-8C5EF8FEF59B}">
      <dgm:prSet phldrT="[Text]" custT="1"/>
      <dgm:spPr/>
      <dgm:t>
        <a:bodyPr/>
        <a:lstStyle/>
        <a:p>
          <a:r>
            <a:rPr lang="en-US" sz="1200" dirty="0" smtClean="0">
              <a:latin typeface="+mn-lt"/>
            </a:rPr>
            <a:t>Publication of roadmap</a:t>
          </a:r>
          <a:endParaRPr lang="en-US" sz="1200" dirty="0">
            <a:latin typeface="+mn-lt"/>
          </a:endParaRPr>
        </a:p>
      </dgm:t>
    </dgm:pt>
    <dgm:pt modelId="{B5EF3B12-A75A-45EF-8957-615083A98C04}" type="parTrans" cxnId="{A5F3E70E-0429-4426-856C-784CB037CB44}">
      <dgm:prSet/>
      <dgm:spPr/>
      <dgm:t>
        <a:bodyPr/>
        <a:lstStyle/>
        <a:p>
          <a:endParaRPr lang="en-US"/>
        </a:p>
      </dgm:t>
    </dgm:pt>
    <dgm:pt modelId="{020CF8FE-C47F-4D0E-AA50-6F9241C070DB}" type="sibTrans" cxnId="{A5F3E70E-0429-4426-856C-784CB037CB44}">
      <dgm:prSet/>
      <dgm:spPr/>
      <dgm:t>
        <a:bodyPr/>
        <a:lstStyle/>
        <a:p>
          <a:endParaRPr lang="en-US"/>
        </a:p>
      </dgm:t>
    </dgm:pt>
    <dgm:pt modelId="{F82038C2-C1EE-49CA-BD5B-FD1FBE5BC503}">
      <dgm:prSet phldrT="[Text]" custT="1"/>
      <dgm:spPr/>
      <dgm:t>
        <a:bodyPr/>
        <a:lstStyle/>
        <a:p>
          <a:r>
            <a:rPr lang="en-US" sz="1200" dirty="0" smtClean="0">
              <a:latin typeface="+mn-lt"/>
            </a:rPr>
            <a:t>Launch of support study</a:t>
          </a:r>
          <a:endParaRPr lang="en-US" sz="1200" dirty="0">
            <a:latin typeface="+mn-lt"/>
          </a:endParaRPr>
        </a:p>
      </dgm:t>
    </dgm:pt>
    <dgm:pt modelId="{03F2BB38-DAAA-47B2-9503-94904820C5CF}" type="parTrans" cxnId="{347E163D-D607-407C-A81E-66DF5E6E69D3}">
      <dgm:prSet/>
      <dgm:spPr/>
      <dgm:t>
        <a:bodyPr/>
        <a:lstStyle/>
        <a:p>
          <a:endParaRPr lang="en-US"/>
        </a:p>
      </dgm:t>
    </dgm:pt>
    <dgm:pt modelId="{69F8F7DF-1965-4C6E-9A80-C722E0515E22}" type="sibTrans" cxnId="{347E163D-D607-407C-A81E-66DF5E6E69D3}">
      <dgm:prSet/>
      <dgm:spPr/>
      <dgm:t>
        <a:bodyPr/>
        <a:lstStyle/>
        <a:p>
          <a:endParaRPr lang="en-US"/>
        </a:p>
      </dgm:t>
    </dgm:pt>
    <dgm:pt modelId="{93D75578-D122-4263-B02E-1F8E63192176}">
      <dgm:prSet phldrT="[Text]" custT="1"/>
      <dgm:spPr>
        <a:solidFill>
          <a:srgbClr val="004494"/>
        </a:solidFill>
      </dgm:spPr>
      <dgm:t>
        <a:bodyPr/>
        <a:lstStyle/>
        <a:p>
          <a:pPr algn="ctr"/>
          <a:r>
            <a:rPr lang="en-US" sz="1200" dirty="0" smtClean="0">
              <a:latin typeface="+mn-lt"/>
            </a:rPr>
            <a:t>September 2018</a:t>
          </a:r>
          <a:endParaRPr lang="en-US" sz="1200" dirty="0">
            <a:latin typeface="+mn-lt"/>
          </a:endParaRPr>
        </a:p>
      </dgm:t>
    </dgm:pt>
    <dgm:pt modelId="{958F120C-612A-4951-BE3F-355C01AF30AF}" type="parTrans" cxnId="{01082664-10F0-4B6C-AC76-CCDB9A105443}">
      <dgm:prSet/>
      <dgm:spPr/>
      <dgm:t>
        <a:bodyPr/>
        <a:lstStyle/>
        <a:p>
          <a:endParaRPr lang="en-US"/>
        </a:p>
      </dgm:t>
    </dgm:pt>
    <dgm:pt modelId="{9C5FD548-D3FC-4F60-9FF7-FC05862B323C}" type="sibTrans" cxnId="{01082664-10F0-4B6C-AC76-CCDB9A105443}">
      <dgm:prSet/>
      <dgm:spPr/>
      <dgm:t>
        <a:bodyPr/>
        <a:lstStyle/>
        <a:p>
          <a:endParaRPr lang="en-US"/>
        </a:p>
      </dgm:t>
    </dgm:pt>
    <dgm:pt modelId="{1AF6A4A1-525B-452D-B291-B7E03409353F}">
      <dgm:prSet phldrT="[Text]" custT="1"/>
      <dgm:spPr/>
      <dgm:t>
        <a:bodyPr/>
        <a:lstStyle/>
        <a:p>
          <a:r>
            <a:rPr lang="en-US" sz="1200" dirty="0" smtClean="0">
              <a:latin typeface="+mn-lt"/>
            </a:rPr>
            <a:t>October 2018 –March 2019</a:t>
          </a:r>
          <a:endParaRPr lang="en-US" sz="1200" dirty="0">
            <a:latin typeface="+mn-lt"/>
          </a:endParaRPr>
        </a:p>
      </dgm:t>
    </dgm:pt>
    <dgm:pt modelId="{49CE320F-F5C0-419E-93FE-F858112D407B}" type="parTrans" cxnId="{51F2B677-0F75-4A81-91E5-2730A1E9F892}">
      <dgm:prSet/>
      <dgm:spPr/>
      <dgm:t>
        <a:bodyPr/>
        <a:lstStyle/>
        <a:p>
          <a:endParaRPr lang="en-US"/>
        </a:p>
      </dgm:t>
    </dgm:pt>
    <dgm:pt modelId="{5896E6EA-7EC1-4CE7-BFDD-173CF6EFE8AA}" type="sibTrans" cxnId="{51F2B677-0F75-4A81-91E5-2730A1E9F892}">
      <dgm:prSet/>
      <dgm:spPr/>
      <dgm:t>
        <a:bodyPr/>
        <a:lstStyle/>
        <a:p>
          <a:endParaRPr lang="en-US"/>
        </a:p>
      </dgm:t>
    </dgm:pt>
    <dgm:pt modelId="{57376F61-AEAF-4FC7-8F31-7ABB967EE7F9}">
      <dgm:prSet phldrT="[Text]" custT="1"/>
      <dgm:spPr>
        <a:solidFill>
          <a:srgbClr val="3E6FD2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>
              <a:latin typeface="+mn-lt"/>
            </a:rPr>
            <a:t>Q2/Q3/Q4 2019</a:t>
          </a:r>
          <a:endParaRPr lang="en-US" sz="1200" dirty="0">
            <a:latin typeface="+mn-lt"/>
          </a:endParaRPr>
        </a:p>
      </dgm:t>
    </dgm:pt>
    <dgm:pt modelId="{185D8009-3765-431F-A0B3-F03F9362175D}" type="parTrans" cxnId="{F067F512-B6F7-4A78-B188-471743CCADF3}">
      <dgm:prSet/>
      <dgm:spPr/>
      <dgm:t>
        <a:bodyPr/>
        <a:lstStyle/>
        <a:p>
          <a:endParaRPr lang="en-US"/>
        </a:p>
      </dgm:t>
    </dgm:pt>
    <dgm:pt modelId="{0CEE358C-E010-425A-AAF3-C1D91CAFA1BC}" type="sibTrans" cxnId="{F067F512-B6F7-4A78-B188-471743CCADF3}">
      <dgm:prSet/>
      <dgm:spPr/>
      <dgm:t>
        <a:bodyPr/>
        <a:lstStyle/>
        <a:p>
          <a:endParaRPr lang="en-US"/>
        </a:p>
      </dgm:t>
    </dgm:pt>
    <dgm:pt modelId="{AC210BB6-2B15-45A3-8985-008FFD65C692}">
      <dgm:prSet phldrT="[Text]" custT="1"/>
      <dgm:spPr/>
      <dgm:t>
        <a:bodyPr/>
        <a:lstStyle/>
        <a:p>
          <a:r>
            <a:rPr lang="en-US" sz="1200" dirty="0" smtClean="0">
              <a:latin typeface="+mn-lt"/>
            </a:rPr>
            <a:t>Workshops</a:t>
          </a:r>
          <a:endParaRPr lang="en-US" sz="1200" b="1" dirty="0">
            <a:latin typeface="+mn-lt"/>
          </a:endParaRPr>
        </a:p>
      </dgm:t>
    </dgm:pt>
    <dgm:pt modelId="{3D98CE6D-2C5F-4891-AF62-CFBAC2CA634D}" type="parTrans" cxnId="{D21C4122-692D-4BDE-A51C-91990996425D}">
      <dgm:prSet/>
      <dgm:spPr/>
      <dgm:t>
        <a:bodyPr/>
        <a:lstStyle/>
        <a:p>
          <a:endParaRPr lang="en-US"/>
        </a:p>
      </dgm:t>
    </dgm:pt>
    <dgm:pt modelId="{9EF04AED-DF4B-4A4C-ABFF-06032A79E8D2}" type="sibTrans" cxnId="{D21C4122-692D-4BDE-A51C-91990996425D}">
      <dgm:prSet/>
      <dgm:spPr/>
      <dgm:t>
        <a:bodyPr/>
        <a:lstStyle/>
        <a:p>
          <a:endParaRPr lang="en-US"/>
        </a:p>
      </dgm:t>
    </dgm:pt>
    <dgm:pt modelId="{EB109EEE-8358-46D4-B9E7-40F7FC5E6DD8}">
      <dgm:prSet phldrT="[Text]" custT="1"/>
      <dgm:spPr/>
      <dgm:t>
        <a:bodyPr/>
        <a:lstStyle/>
        <a:p>
          <a:r>
            <a:rPr lang="en-US" sz="1200" dirty="0" err="1" smtClean="0">
              <a:latin typeface="+mn-lt"/>
            </a:rPr>
            <a:t>Finalisation</a:t>
          </a:r>
          <a:r>
            <a:rPr lang="en-US" sz="1200" dirty="0" smtClean="0">
              <a:latin typeface="+mn-lt"/>
            </a:rPr>
            <a:t> of support study</a:t>
          </a:r>
          <a:endParaRPr lang="en-US" sz="1200" dirty="0">
            <a:latin typeface="+mn-lt"/>
          </a:endParaRPr>
        </a:p>
      </dgm:t>
    </dgm:pt>
    <dgm:pt modelId="{188E8106-A0F2-4DC8-B107-63156EAA3597}" type="parTrans" cxnId="{DB7F92DC-5045-436C-AD66-F5D7922396B5}">
      <dgm:prSet/>
      <dgm:spPr/>
      <dgm:t>
        <a:bodyPr/>
        <a:lstStyle/>
        <a:p>
          <a:endParaRPr lang="en-US"/>
        </a:p>
      </dgm:t>
    </dgm:pt>
    <dgm:pt modelId="{3B62209D-2831-4472-854B-459F67A33195}" type="sibTrans" cxnId="{DB7F92DC-5045-436C-AD66-F5D7922396B5}">
      <dgm:prSet/>
      <dgm:spPr/>
      <dgm:t>
        <a:bodyPr/>
        <a:lstStyle/>
        <a:p>
          <a:endParaRPr lang="en-US"/>
        </a:p>
      </dgm:t>
    </dgm:pt>
    <dgm:pt modelId="{BC0A880B-1546-4F84-AD2F-652943AA14FB}">
      <dgm:prSet phldrT="[Text]" custT="1"/>
      <dgm:spPr/>
      <dgm:t>
        <a:bodyPr/>
        <a:lstStyle/>
        <a:p>
          <a:r>
            <a:rPr lang="en-US" sz="1200" dirty="0" smtClean="0">
              <a:latin typeface="+mn-lt"/>
            </a:rPr>
            <a:t>Launch of public consultation – ran until 11 March 2019</a:t>
          </a:r>
          <a:endParaRPr lang="en-US" sz="1200" dirty="0">
            <a:latin typeface="+mn-lt"/>
          </a:endParaRPr>
        </a:p>
      </dgm:t>
    </dgm:pt>
    <dgm:pt modelId="{CBFAAB20-2379-479A-9FF0-E44616A55471}" type="parTrans" cxnId="{CF2E78BC-81CF-4A6E-81E5-D7BA0D92636E}">
      <dgm:prSet/>
      <dgm:spPr/>
      <dgm:t>
        <a:bodyPr/>
        <a:lstStyle/>
        <a:p>
          <a:endParaRPr lang="en-US"/>
        </a:p>
      </dgm:t>
    </dgm:pt>
    <dgm:pt modelId="{9C6FF209-A0CA-498D-906F-DD830D2BA79C}" type="sibTrans" cxnId="{CF2E78BC-81CF-4A6E-81E5-D7BA0D92636E}">
      <dgm:prSet/>
      <dgm:spPr/>
      <dgm:t>
        <a:bodyPr/>
        <a:lstStyle/>
        <a:p>
          <a:endParaRPr lang="en-US"/>
        </a:p>
      </dgm:t>
    </dgm:pt>
    <dgm:pt modelId="{C81134C0-A32F-4FAF-BE95-CDBF2794C9D4}">
      <dgm:prSet phldrT="[Text]" custT="1"/>
      <dgm:spPr/>
      <dgm:t>
        <a:bodyPr/>
        <a:lstStyle/>
        <a:p>
          <a:r>
            <a:rPr lang="en-US" sz="1200" dirty="0" err="1" smtClean="0">
              <a:latin typeface="+mn-lt"/>
            </a:rPr>
            <a:t>Finalisation</a:t>
          </a:r>
          <a:r>
            <a:rPr lang="en-US" sz="1200" dirty="0" smtClean="0">
              <a:latin typeface="+mn-lt"/>
            </a:rPr>
            <a:t> of terms of reference for support study</a:t>
          </a:r>
          <a:endParaRPr lang="en-US" sz="1200" dirty="0">
            <a:latin typeface="+mn-lt"/>
          </a:endParaRPr>
        </a:p>
      </dgm:t>
    </dgm:pt>
    <dgm:pt modelId="{603798DB-92C8-4F36-B64F-03BBDEDA5986}" type="parTrans" cxnId="{A6820F2E-8B8F-400C-9C48-A3733A32F30D}">
      <dgm:prSet/>
      <dgm:spPr/>
      <dgm:t>
        <a:bodyPr/>
        <a:lstStyle/>
        <a:p>
          <a:endParaRPr lang="en-US"/>
        </a:p>
      </dgm:t>
    </dgm:pt>
    <dgm:pt modelId="{84D83E5D-491D-4214-9368-A925F6E95B28}" type="sibTrans" cxnId="{A6820F2E-8B8F-400C-9C48-A3733A32F30D}">
      <dgm:prSet/>
      <dgm:spPr/>
      <dgm:t>
        <a:bodyPr/>
        <a:lstStyle/>
        <a:p>
          <a:endParaRPr lang="en-US"/>
        </a:p>
      </dgm:t>
    </dgm:pt>
    <dgm:pt modelId="{0442DB94-B2C3-4468-B03E-26676CC4E2A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dirty="0" smtClean="0">
              <a:latin typeface="+mn-lt"/>
            </a:rPr>
            <a:t>October 2017</a:t>
          </a:r>
          <a:endParaRPr lang="en-US" sz="1200" dirty="0">
            <a:latin typeface="+mn-lt"/>
          </a:endParaRPr>
        </a:p>
      </dgm:t>
    </dgm:pt>
    <dgm:pt modelId="{52ED1779-B739-46E4-8FC7-7631F3E68811}" type="sibTrans" cxnId="{CEF6787C-4AE3-4A74-9160-FEABDB3FF0C0}">
      <dgm:prSet/>
      <dgm:spPr/>
      <dgm:t>
        <a:bodyPr/>
        <a:lstStyle/>
        <a:p>
          <a:endParaRPr lang="en-US"/>
        </a:p>
      </dgm:t>
    </dgm:pt>
    <dgm:pt modelId="{F5E1FEAC-DE17-4000-9D7A-58C6B5959517}" type="parTrans" cxnId="{CEF6787C-4AE3-4A74-9160-FEABDB3FF0C0}">
      <dgm:prSet/>
      <dgm:spPr/>
      <dgm:t>
        <a:bodyPr/>
        <a:lstStyle/>
        <a:p>
          <a:endParaRPr lang="en-US"/>
        </a:p>
      </dgm:t>
    </dgm:pt>
    <dgm:pt modelId="{A813CE7C-3B90-4B49-9325-0AA57EDEB563}">
      <dgm:prSet phldrT="[Text]" custT="1"/>
      <dgm:spPr/>
      <dgm:t>
        <a:bodyPr/>
        <a:lstStyle/>
        <a:p>
          <a:r>
            <a:rPr lang="en-US" sz="1200" dirty="0" smtClean="0">
              <a:latin typeface="+mn-lt"/>
            </a:rPr>
            <a:t>April 2018</a:t>
          </a:r>
          <a:endParaRPr lang="en-US" sz="1200" dirty="0">
            <a:latin typeface="+mn-lt"/>
          </a:endParaRPr>
        </a:p>
      </dgm:t>
    </dgm:pt>
    <dgm:pt modelId="{A822EE84-3BD1-4167-991B-EC5E8E8059DF}" type="sibTrans" cxnId="{2E2AF7AC-3F6F-476A-BDE3-671FDA43E827}">
      <dgm:prSet/>
      <dgm:spPr/>
      <dgm:t>
        <a:bodyPr/>
        <a:lstStyle/>
        <a:p>
          <a:endParaRPr lang="en-US"/>
        </a:p>
      </dgm:t>
    </dgm:pt>
    <dgm:pt modelId="{FDC307E7-CE62-4D34-BF4A-F18ECBB83D0F}" type="parTrans" cxnId="{2E2AF7AC-3F6F-476A-BDE3-671FDA43E827}">
      <dgm:prSet/>
      <dgm:spPr/>
      <dgm:t>
        <a:bodyPr/>
        <a:lstStyle/>
        <a:p>
          <a:endParaRPr lang="en-US"/>
        </a:p>
      </dgm:t>
    </dgm:pt>
    <dgm:pt modelId="{D4F2B8DA-2796-4AEE-8F34-C850531E2EBD}">
      <dgm:prSet custT="1"/>
      <dgm:spPr/>
      <dgm:t>
        <a:bodyPr/>
        <a:lstStyle/>
        <a:p>
          <a:r>
            <a:rPr lang="en-US" sz="1200" dirty="0" smtClean="0">
              <a:latin typeface="+mn-lt"/>
            </a:rPr>
            <a:t>Commission report on Fitness Check</a:t>
          </a:r>
          <a:endParaRPr lang="en-US" sz="1200" dirty="0">
            <a:latin typeface="+mn-lt"/>
          </a:endParaRPr>
        </a:p>
      </dgm:t>
    </dgm:pt>
    <dgm:pt modelId="{B404B8E1-14F9-451B-A7A0-945A94CC33D4}" type="parTrans" cxnId="{03BA677E-409D-4BB1-9E2E-A63805F3C9B0}">
      <dgm:prSet/>
      <dgm:spPr/>
      <dgm:t>
        <a:bodyPr/>
        <a:lstStyle/>
        <a:p>
          <a:endParaRPr lang="en-US"/>
        </a:p>
      </dgm:t>
    </dgm:pt>
    <dgm:pt modelId="{1FC07BE4-60D4-4D45-BAF5-53A68877E24F}" type="sibTrans" cxnId="{03BA677E-409D-4BB1-9E2E-A63805F3C9B0}">
      <dgm:prSet/>
      <dgm:spPr/>
      <dgm:t>
        <a:bodyPr/>
        <a:lstStyle/>
        <a:p>
          <a:endParaRPr lang="en-US"/>
        </a:p>
      </dgm:t>
    </dgm:pt>
    <dgm:pt modelId="{DCB81EF9-5D61-41DB-A0A6-BA9FCB5952D8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+mn-lt"/>
            </a:rPr>
            <a:t>Targeted stakeholder consultation</a:t>
          </a:r>
          <a:endParaRPr lang="en-US" sz="1200" b="1" dirty="0">
            <a:solidFill>
              <a:schemeClr val="tx1"/>
            </a:solidFill>
            <a:latin typeface="+mn-lt"/>
          </a:endParaRPr>
        </a:p>
      </dgm:t>
    </dgm:pt>
    <dgm:pt modelId="{A119A169-C49E-4A1B-AED2-CBCB7AE1B404}" type="parTrans" cxnId="{5BF9FF39-079C-4E67-83A8-6D909E07D2CC}">
      <dgm:prSet/>
      <dgm:spPr/>
      <dgm:t>
        <a:bodyPr/>
        <a:lstStyle/>
        <a:p>
          <a:endParaRPr lang="en-US"/>
        </a:p>
      </dgm:t>
    </dgm:pt>
    <dgm:pt modelId="{538EAB54-C071-4B3E-8993-EF8430FABC19}" type="sibTrans" cxnId="{5BF9FF39-079C-4E67-83A8-6D909E07D2CC}">
      <dgm:prSet/>
      <dgm:spPr/>
      <dgm:t>
        <a:bodyPr/>
        <a:lstStyle/>
        <a:p>
          <a:endParaRPr lang="en-US"/>
        </a:p>
      </dgm:t>
    </dgm:pt>
    <dgm:pt modelId="{F9AA3624-F5DE-4DE1-9CD0-9248ED79843A}" type="pres">
      <dgm:prSet presAssocID="{8BCC758C-8419-4A97-BA0D-A61D169293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242C9C-83C1-4FBD-938F-DD7EC18910E6}" type="pres">
      <dgm:prSet presAssocID="{0442DB94-B2C3-4468-B03E-26676CC4E2AC}" presName="linNode" presStyleCnt="0"/>
      <dgm:spPr/>
      <dgm:t>
        <a:bodyPr/>
        <a:lstStyle/>
        <a:p>
          <a:endParaRPr lang="en-US"/>
        </a:p>
      </dgm:t>
    </dgm:pt>
    <dgm:pt modelId="{40489285-FEDE-4243-BAC8-BB64C4BCD007}" type="pres">
      <dgm:prSet presAssocID="{0442DB94-B2C3-4468-B03E-26676CC4E2AC}" presName="parentText" presStyleLbl="node1" presStyleIdx="0" presStyleCnt="5" custScaleX="904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4C94B-AEDC-453C-AF8A-0515B8F1E38F}" type="pres">
      <dgm:prSet presAssocID="{0442DB94-B2C3-4468-B03E-26676CC4E2AC}" presName="descendantText" presStyleLbl="alignAccFollowNode1" presStyleIdx="0" presStyleCnt="5" custScaleX="105486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F7F6F-111B-4B97-AC87-78BAF0F594C0}" type="pres">
      <dgm:prSet presAssocID="{52ED1779-B739-46E4-8FC7-7631F3E68811}" presName="sp" presStyleCnt="0"/>
      <dgm:spPr/>
      <dgm:t>
        <a:bodyPr/>
        <a:lstStyle/>
        <a:p>
          <a:endParaRPr lang="en-US"/>
        </a:p>
      </dgm:t>
    </dgm:pt>
    <dgm:pt modelId="{A6391DC5-90DE-494C-A2B9-E22EBAB20D34}" type="pres">
      <dgm:prSet presAssocID="{A813CE7C-3B90-4B49-9325-0AA57EDEB563}" presName="linNode" presStyleCnt="0"/>
      <dgm:spPr/>
      <dgm:t>
        <a:bodyPr/>
        <a:lstStyle/>
        <a:p>
          <a:endParaRPr lang="en-US"/>
        </a:p>
      </dgm:t>
    </dgm:pt>
    <dgm:pt modelId="{6DFFD7F4-1C13-4E46-A16F-A82EB4E28F12}" type="pres">
      <dgm:prSet presAssocID="{A813CE7C-3B90-4B49-9325-0AA57EDEB563}" presName="parentText" presStyleLbl="node1" presStyleIdx="1" presStyleCnt="5" custScaleX="90431" custLinFactNeighborX="-215" custLinFactNeighborY="-20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1212-E0A5-4E59-ABD7-1F5FBE2CFAD3}" type="pres">
      <dgm:prSet presAssocID="{A813CE7C-3B90-4B49-9325-0AA57EDEB563}" presName="descendantText" presStyleLbl="alignAccFollowNode1" presStyleIdx="1" presStyleCnt="5" custScaleX="105486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FB29E-56C4-4E17-AAC3-ADF268A77E0E}" type="pres">
      <dgm:prSet presAssocID="{A822EE84-3BD1-4167-991B-EC5E8E8059DF}" presName="sp" presStyleCnt="0"/>
      <dgm:spPr/>
      <dgm:t>
        <a:bodyPr/>
        <a:lstStyle/>
        <a:p>
          <a:endParaRPr lang="en-US"/>
        </a:p>
      </dgm:t>
    </dgm:pt>
    <dgm:pt modelId="{BB500A1D-46D7-410E-B0BC-AD0CBFD6BBA5}" type="pres">
      <dgm:prSet presAssocID="{93D75578-D122-4263-B02E-1F8E63192176}" presName="linNode" presStyleCnt="0"/>
      <dgm:spPr/>
      <dgm:t>
        <a:bodyPr/>
        <a:lstStyle/>
        <a:p>
          <a:endParaRPr lang="en-US"/>
        </a:p>
      </dgm:t>
    </dgm:pt>
    <dgm:pt modelId="{B24F6C92-F83D-4F90-9AB7-E79EF54BE071}" type="pres">
      <dgm:prSet presAssocID="{93D75578-D122-4263-B02E-1F8E63192176}" presName="parentText" presStyleLbl="node1" presStyleIdx="2" presStyleCnt="5" custScaleX="90431" custLinFactNeighborX="-215" custLinFactNeighborY="-36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3C6DE-00FD-4F4B-9BF6-A86C27983EC9}" type="pres">
      <dgm:prSet presAssocID="{93D75578-D122-4263-B02E-1F8E63192176}" presName="descendantText" presStyleLbl="alignAccFollowNode1" presStyleIdx="2" presStyleCnt="5" custScaleX="105486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E1C72-8CE9-42B9-82E7-FA68356CFE75}" type="pres">
      <dgm:prSet presAssocID="{9C5FD548-D3FC-4F60-9FF7-FC05862B323C}" presName="sp" presStyleCnt="0"/>
      <dgm:spPr/>
      <dgm:t>
        <a:bodyPr/>
        <a:lstStyle/>
        <a:p>
          <a:endParaRPr lang="en-US"/>
        </a:p>
      </dgm:t>
    </dgm:pt>
    <dgm:pt modelId="{794C46BC-B205-4AD9-9607-71DD67E11BBB}" type="pres">
      <dgm:prSet presAssocID="{57376F61-AEAF-4FC7-8F31-7ABB967EE7F9}" presName="linNode" presStyleCnt="0"/>
      <dgm:spPr/>
      <dgm:t>
        <a:bodyPr/>
        <a:lstStyle/>
        <a:p>
          <a:endParaRPr lang="en-US"/>
        </a:p>
      </dgm:t>
    </dgm:pt>
    <dgm:pt modelId="{F2F6D178-8BDF-49C5-811F-54E707332E65}" type="pres">
      <dgm:prSet presAssocID="{57376F61-AEAF-4FC7-8F31-7ABB967EE7F9}" presName="parentText" presStyleLbl="node1" presStyleIdx="3" presStyleCnt="5" custScaleX="90431" custLinFactY="36675" custLinFactNeighborX="-2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2E883-4578-4728-8494-4A41706BD2FA}" type="pres">
      <dgm:prSet presAssocID="{57376F61-AEAF-4FC7-8F31-7ABB967EE7F9}" presName="descendantText" presStyleLbl="alignAccFollowNode1" presStyleIdx="3" presStyleCnt="5" custScaleX="105486" custScaleY="197300" custLinFactNeighborX="1051" custLinFactNeighborY="-4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A60F3-F738-4473-A4D9-11A60189BB1A}" type="pres">
      <dgm:prSet presAssocID="{0CEE358C-E010-425A-AAF3-C1D91CAFA1BC}" presName="sp" presStyleCnt="0"/>
      <dgm:spPr/>
      <dgm:t>
        <a:bodyPr/>
        <a:lstStyle/>
        <a:p>
          <a:endParaRPr lang="en-US"/>
        </a:p>
      </dgm:t>
    </dgm:pt>
    <dgm:pt modelId="{B66850D7-DE6A-4D93-8F13-8AF9AE10E17C}" type="pres">
      <dgm:prSet presAssocID="{1AF6A4A1-525B-452D-B291-B7E03409353F}" presName="linNode" presStyleCnt="0"/>
      <dgm:spPr/>
      <dgm:t>
        <a:bodyPr/>
        <a:lstStyle/>
        <a:p>
          <a:endParaRPr lang="en-US"/>
        </a:p>
      </dgm:t>
    </dgm:pt>
    <dgm:pt modelId="{7BA71B6B-23DE-481D-848F-631E02E7DFF3}" type="pres">
      <dgm:prSet presAssocID="{1AF6A4A1-525B-452D-B291-B7E03409353F}" presName="parentText" presStyleLbl="node1" presStyleIdx="4" presStyleCnt="5" custScaleX="90431" custScaleY="171182" custLinFactY="-69450" custLinFactNeighborX="-2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9BA87-6EAD-4D0A-9D52-D90E349D8716}" type="pres">
      <dgm:prSet presAssocID="{1AF6A4A1-525B-452D-B291-B7E03409353F}" presName="descendantText" presStyleLbl="alignAccFollowNode1" presStyleIdx="4" presStyleCnt="5" custScaleX="105486" custLinFactNeighborX="-831" custLinFactNeighborY="-43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A0ABA2-2FFF-478E-9EB6-2FBAEE6DF752}" type="presOf" srcId="{1AF6A4A1-525B-452D-B291-B7E03409353F}" destId="{7BA71B6B-23DE-481D-848F-631E02E7DFF3}" srcOrd="0" destOrd="0" presId="urn:microsoft.com/office/officeart/2005/8/layout/vList5"/>
    <dgm:cxn modelId="{F067F512-B6F7-4A78-B188-471743CCADF3}" srcId="{8BCC758C-8419-4A97-BA0D-A61D16929368}" destId="{57376F61-AEAF-4FC7-8F31-7ABB967EE7F9}" srcOrd="3" destOrd="0" parTransId="{185D8009-3765-431F-A0B3-F03F9362175D}" sibTransId="{0CEE358C-E010-425A-AAF3-C1D91CAFA1BC}"/>
    <dgm:cxn modelId="{CEF6787C-4AE3-4A74-9160-FEABDB3FF0C0}" srcId="{8BCC758C-8419-4A97-BA0D-A61D16929368}" destId="{0442DB94-B2C3-4468-B03E-26676CC4E2AC}" srcOrd="0" destOrd="0" parTransId="{F5E1FEAC-DE17-4000-9D7A-58C6B5959517}" sibTransId="{52ED1779-B739-46E4-8FC7-7631F3E68811}"/>
    <dgm:cxn modelId="{5BF9FF39-079C-4E67-83A8-6D909E07D2CC}" srcId="{57376F61-AEAF-4FC7-8F31-7ABB967EE7F9}" destId="{DCB81EF9-5D61-41DB-A0A6-BA9FCB5952D8}" srcOrd="1" destOrd="0" parTransId="{A119A169-C49E-4A1B-AED2-CBCB7AE1B404}" sibTransId="{538EAB54-C071-4B3E-8993-EF8430FABC19}"/>
    <dgm:cxn modelId="{A5F3E70E-0429-4426-856C-784CB037CB44}" srcId="{0442DB94-B2C3-4468-B03E-26676CC4E2AC}" destId="{B127D40E-A37B-4630-ABAB-8C5EF8FEF59B}" srcOrd="0" destOrd="0" parTransId="{B5EF3B12-A75A-45EF-8957-615083A98C04}" sibTransId="{020CF8FE-C47F-4D0E-AA50-6F9241C070DB}"/>
    <dgm:cxn modelId="{FDF20CD5-21DE-41E4-B19C-66BE9875E355}" type="presOf" srcId="{A813CE7C-3B90-4B49-9325-0AA57EDEB563}" destId="{6DFFD7F4-1C13-4E46-A16F-A82EB4E28F12}" srcOrd="0" destOrd="0" presId="urn:microsoft.com/office/officeart/2005/8/layout/vList5"/>
    <dgm:cxn modelId="{2F38F1AF-D268-4FE9-A255-3690BBDCD555}" type="presOf" srcId="{8BCC758C-8419-4A97-BA0D-A61D16929368}" destId="{F9AA3624-F5DE-4DE1-9CD0-9248ED79843A}" srcOrd="0" destOrd="0" presId="urn:microsoft.com/office/officeart/2005/8/layout/vList5"/>
    <dgm:cxn modelId="{CAE82CC3-C31C-4749-8934-4B6910CC81D3}" type="presOf" srcId="{C81134C0-A32F-4FAF-BE95-CDBF2794C9D4}" destId="{59A4C94B-AEDC-453C-AF8A-0515B8F1E38F}" srcOrd="0" destOrd="1" presId="urn:microsoft.com/office/officeart/2005/8/layout/vList5"/>
    <dgm:cxn modelId="{28F8276B-0BE5-4A91-85F3-29C892B27952}" type="presOf" srcId="{D4F2B8DA-2796-4AEE-8F34-C850531E2EBD}" destId="{F409BA87-6EAD-4D0A-9D52-D90E349D8716}" srcOrd="0" destOrd="1" presId="urn:microsoft.com/office/officeart/2005/8/layout/vList5"/>
    <dgm:cxn modelId="{51F2B677-0F75-4A81-91E5-2730A1E9F892}" srcId="{8BCC758C-8419-4A97-BA0D-A61D16929368}" destId="{1AF6A4A1-525B-452D-B291-B7E03409353F}" srcOrd="4" destOrd="0" parTransId="{49CE320F-F5C0-419E-93FE-F858112D407B}" sibTransId="{5896E6EA-7EC1-4CE7-BFDD-173CF6EFE8AA}"/>
    <dgm:cxn modelId="{CF2E78BC-81CF-4A6E-81E5-D7BA0D92636E}" srcId="{93D75578-D122-4263-B02E-1F8E63192176}" destId="{BC0A880B-1546-4F84-AD2F-652943AA14FB}" srcOrd="0" destOrd="0" parTransId="{CBFAAB20-2379-479A-9FF0-E44616A55471}" sibTransId="{9C6FF209-A0CA-498D-906F-DD830D2BA79C}"/>
    <dgm:cxn modelId="{2E2AF7AC-3F6F-476A-BDE3-671FDA43E827}" srcId="{8BCC758C-8419-4A97-BA0D-A61D16929368}" destId="{A813CE7C-3B90-4B49-9325-0AA57EDEB563}" srcOrd="1" destOrd="0" parTransId="{FDC307E7-CE62-4D34-BF4A-F18ECBB83D0F}" sibTransId="{A822EE84-3BD1-4167-991B-EC5E8E8059DF}"/>
    <dgm:cxn modelId="{03BA677E-409D-4BB1-9E2E-A63805F3C9B0}" srcId="{1AF6A4A1-525B-452D-B291-B7E03409353F}" destId="{D4F2B8DA-2796-4AEE-8F34-C850531E2EBD}" srcOrd="1" destOrd="0" parTransId="{B404B8E1-14F9-451B-A7A0-945A94CC33D4}" sibTransId="{1FC07BE4-60D4-4D45-BAF5-53A68877E24F}"/>
    <dgm:cxn modelId="{2D08CBB2-E8DC-4E1C-AE4F-E3C840E24856}" type="presOf" srcId="{B127D40E-A37B-4630-ABAB-8C5EF8FEF59B}" destId="{59A4C94B-AEDC-453C-AF8A-0515B8F1E38F}" srcOrd="0" destOrd="0" presId="urn:microsoft.com/office/officeart/2005/8/layout/vList5"/>
    <dgm:cxn modelId="{01082664-10F0-4B6C-AC76-CCDB9A105443}" srcId="{8BCC758C-8419-4A97-BA0D-A61D16929368}" destId="{93D75578-D122-4263-B02E-1F8E63192176}" srcOrd="2" destOrd="0" parTransId="{958F120C-612A-4951-BE3F-355C01AF30AF}" sibTransId="{9C5FD548-D3FC-4F60-9FF7-FC05862B323C}"/>
    <dgm:cxn modelId="{D21C4122-692D-4BDE-A51C-91990996425D}" srcId="{57376F61-AEAF-4FC7-8F31-7ABB967EE7F9}" destId="{AC210BB6-2B15-45A3-8985-008FFD65C692}" srcOrd="0" destOrd="0" parTransId="{3D98CE6D-2C5F-4891-AF62-CFBAC2CA634D}" sibTransId="{9EF04AED-DF4B-4A4C-ABFF-06032A79E8D2}"/>
    <dgm:cxn modelId="{EB84288A-056D-4322-8A04-2E6A175460F6}" type="presOf" srcId="{57376F61-AEAF-4FC7-8F31-7ABB967EE7F9}" destId="{F2F6D178-8BDF-49C5-811F-54E707332E65}" srcOrd="0" destOrd="0" presId="urn:microsoft.com/office/officeart/2005/8/layout/vList5"/>
    <dgm:cxn modelId="{CE096FCC-2110-4342-91D6-5092F47F5D49}" type="presOf" srcId="{93D75578-D122-4263-B02E-1F8E63192176}" destId="{B24F6C92-F83D-4F90-9AB7-E79EF54BE071}" srcOrd="0" destOrd="0" presId="urn:microsoft.com/office/officeart/2005/8/layout/vList5"/>
    <dgm:cxn modelId="{DB7F92DC-5045-436C-AD66-F5D7922396B5}" srcId="{1AF6A4A1-525B-452D-B291-B7E03409353F}" destId="{EB109EEE-8358-46D4-B9E7-40F7FC5E6DD8}" srcOrd="0" destOrd="0" parTransId="{188E8106-A0F2-4DC8-B107-63156EAA3597}" sibTransId="{3B62209D-2831-4472-854B-459F67A33195}"/>
    <dgm:cxn modelId="{89633600-B34D-4CC2-AA8B-4DC17ACDA397}" type="presOf" srcId="{0442DB94-B2C3-4468-B03E-26676CC4E2AC}" destId="{40489285-FEDE-4243-BAC8-BB64C4BCD007}" srcOrd="0" destOrd="0" presId="urn:microsoft.com/office/officeart/2005/8/layout/vList5"/>
    <dgm:cxn modelId="{D8DD3C78-FBEE-41AD-ABE2-B0F49847434E}" type="presOf" srcId="{DCB81EF9-5D61-41DB-A0A6-BA9FCB5952D8}" destId="{3872E883-4578-4728-8494-4A41706BD2FA}" srcOrd="0" destOrd="1" presId="urn:microsoft.com/office/officeart/2005/8/layout/vList5"/>
    <dgm:cxn modelId="{867B9234-2436-4FAB-9C46-05CEFCF4376D}" type="presOf" srcId="{AC210BB6-2B15-45A3-8985-008FFD65C692}" destId="{3872E883-4578-4728-8494-4A41706BD2FA}" srcOrd="0" destOrd="0" presId="urn:microsoft.com/office/officeart/2005/8/layout/vList5"/>
    <dgm:cxn modelId="{A6820F2E-8B8F-400C-9C48-A3733A32F30D}" srcId="{0442DB94-B2C3-4468-B03E-26676CC4E2AC}" destId="{C81134C0-A32F-4FAF-BE95-CDBF2794C9D4}" srcOrd="1" destOrd="0" parTransId="{603798DB-92C8-4F36-B64F-03BBDEDA5986}" sibTransId="{84D83E5D-491D-4214-9368-A925F6E95B28}"/>
    <dgm:cxn modelId="{EDD249E3-E637-437D-AB5F-CFB62A28CBB9}" type="presOf" srcId="{BC0A880B-1546-4F84-AD2F-652943AA14FB}" destId="{3463C6DE-00FD-4F4B-9BF6-A86C27983EC9}" srcOrd="0" destOrd="0" presId="urn:microsoft.com/office/officeart/2005/8/layout/vList5"/>
    <dgm:cxn modelId="{3D958B2E-F596-45A8-B4EA-5497976C2475}" type="presOf" srcId="{EB109EEE-8358-46D4-B9E7-40F7FC5E6DD8}" destId="{F409BA87-6EAD-4D0A-9D52-D90E349D8716}" srcOrd="0" destOrd="0" presId="urn:microsoft.com/office/officeart/2005/8/layout/vList5"/>
    <dgm:cxn modelId="{2363AFE4-2ACE-4637-92FC-05770F0EC499}" type="presOf" srcId="{F82038C2-C1EE-49CA-BD5B-FD1FBE5BC503}" destId="{0B971212-E0A5-4E59-ABD7-1F5FBE2CFAD3}" srcOrd="0" destOrd="0" presId="urn:microsoft.com/office/officeart/2005/8/layout/vList5"/>
    <dgm:cxn modelId="{347E163D-D607-407C-A81E-66DF5E6E69D3}" srcId="{A813CE7C-3B90-4B49-9325-0AA57EDEB563}" destId="{F82038C2-C1EE-49CA-BD5B-FD1FBE5BC503}" srcOrd="0" destOrd="0" parTransId="{03F2BB38-DAAA-47B2-9503-94904820C5CF}" sibTransId="{69F8F7DF-1965-4C6E-9A80-C722E0515E22}"/>
    <dgm:cxn modelId="{F8C1E7E1-708F-4C69-B63F-EDE316598EE6}" type="presParOf" srcId="{F9AA3624-F5DE-4DE1-9CD0-9248ED79843A}" destId="{46242C9C-83C1-4FBD-938F-DD7EC18910E6}" srcOrd="0" destOrd="0" presId="urn:microsoft.com/office/officeart/2005/8/layout/vList5"/>
    <dgm:cxn modelId="{32F8786D-AE5A-4E73-84E5-4A54B93C6E2F}" type="presParOf" srcId="{46242C9C-83C1-4FBD-938F-DD7EC18910E6}" destId="{40489285-FEDE-4243-BAC8-BB64C4BCD007}" srcOrd="0" destOrd="0" presId="urn:microsoft.com/office/officeart/2005/8/layout/vList5"/>
    <dgm:cxn modelId="{C6B6D342-E533-4FC2-A212-17558E018617}" type="presParOf" srcId="{46242C9C-83C1-4FBD-938F-DD7EC18910E6}" destId="{59A4C94B-AEDC-453C-AF8A-0515B8F1E38F}" srcOrd="1" destOrd="0" presId="urn:microsoft.com/office/officeart/2005/8/layout/vList5"/>
    <dgm:cxn modelId="{1C22C079-FD0E-47E5-99C5-A5A12210685C}" type="presParOf" srcId="{F9AA3624-F5DE-4DE1-9CD0-9248ED79843A}" destId="{6BFF7F6F-111B-4B97-AC87-78BAF0F594C0}" srcOrd="1" destOrd="0" presId="urn:microsoft.com/office/officeart/2005/8/layout/vList5"/>
    <dgm:cxn modelId="{2CD99EE8-D135-4C5B-AB2F-B02768473866}" type="presParOf" srcId="{F9AA3624-F5DE-4DE1-9CD0-9248ED79843A}" destId="{A6391DC5-90DE-494C-A2B9-E22EBAB20D34}" srcOrd="2" destOrd="0" presId="urn:microsoft.com/office/officeart/2005/8/layout/vList5"/>
    <dgm:cxn modelId="{B70A9A9C-CF5D-45D1-8338-0C1477D362D1}" type="presParOf" srcId="{A6391DC5-90DE-494C-A2B9-E22EBAB20D34}" destId="{6DFFD7F4-1C13-4E46-A16F-A82EB4E28F12}" srcOrd="0" destOrd="0" presId="urn:microsoft.com/office/officeart/2005/8/layout/vList5"/>
    <dgm:cxn modelId="{B61283F1-53E4-4CAE-BB78-F1C8C34912A7}" type="presParOf" srcId="{A6391DC5-90DE-494C-A2B9-E22EBAB20D34}" destId="{0B971212-E0A5-4E59-ABD7-1F5FBE2CFAD3}" srcOrd="1" destOrd="0" presId="urn:microsoft.com/office/officeart/2005/8/layout/vList5"/>
    <dgm:cxn modelId="{9303AA7C-CC9B-4B65-B85B-53C6369CFBB2}" type="presParOf" srcId="{F9AA3624-F5DE-4DE1-9CD0-9248ED79843A}" destId="{708FB29E-56C4-4E17-AAC3-ADF268A77E0E}" srcOrd="3" destOrd="0" presId="urn:microsoft.com/office/officeart/2005/8/layout/vList5"/>
    <dgm:cxn modelId="{84DE5009-DDEF-4D35-AD37-154932DEA4EB}" type="presParOf" srcId="{F9AA3624-F5DE-4DE1-9CD0-9248ED79843A}" destId="{BB500A1D-46D7-410E-B0BC-AD0CBFD6BBA5}" srcOrd="4" destOrd="0" presId="urn:microsoft.com/office/officeart/2005/8/layout/vList5"/>
    <dgm:cxn modelId="{2A607680-0469-4AA5-9875-B4578A5559AA}" type="presParOf" srcId="{BB500A1D-46D7-410E-B0BC-AD0CBFD6BBA5}" destId="{B24F6C92-F83D-4F90-9AB7-E79EF54BE071}" srcOrd="0" destOrd="0" presId="urn:microsoft.com/office/officeart/2005/8/layout/vList5"/>
    <dgm:cxn modelId="{DB78B0E1-5F6A-4B58-9C58-EFFAAB714700}" type="presParOf" srcId="{BB500A1D-46D7-410E-B0BC-AD0CBFD6BBA5}" destId="{3463C6DE-00FD-4F4B-9BF6-A86C27983EC9}" srcOrd="1" destOrd="0" presId="urn:microsoft.com/office/officeart/2005/8/layout/vList5"/>
    <dgm:cxn modelId="{29A6FBEE-5D6A-4E4C-938C-0EFB04AA00BF}" type="presParOf" srcId="{F9AA3624-F5DE-4DE1-9CD0-9248ED79843A}" destId="{EF9E1C72-8CE9-42B9-82E7-FA68356CFE75}" srcOrd="5" destOrd="0" presId="urn:microsoft.com/office/officeart/2005/8/layout/vList5"/>
    <dgm:cxn modelId="{8F4C2184-B64E-4DB3-BAE1-0354101E6E80}" type="presParOf" srcId="{F9AA3624-F5DE-4DE1-9CD0-9248ED79843A}" destId="{794C46BC-B205-4AD9-9607-71DD67E11BBB}" srcOrd="6" destOrd="0" presId="urn:microsoft.com/office/officeart/2005/8/layout/vList5"/>
    <dgm:cxn modelId="{B8C23802-B9AC-4CB6-B805-6EDCEFDE6F8E}" type="presParOf" srcId="{794C46BC-B205-4AD9-9607-71DD67E11BBB}" destId="{F2F6D178-8BDF-49C5-811F-54E707332E65}" srcOrd="0" destOrd="0" presId="urn:microsoft.com/office/officeart/2005/8/layout/vList5"/>
    <dgm:cxn modelId="{CFC2B6C6-E742-4841-9856-224CD6DF617F}" type="presParOf" srcId="{794C46BC-B205-4AD9-9607-71DD67E11BBB}" destId="{3872E883-4578-4728-8494-4A41706BD2FA}" srcOrd="1" destOrd="0" presId="urn:microsoft.com/office/officeart/2005/8/layout/vList5"/>
    <dgm:cxn modelId="{C317AF9A-C941-4174-8716-DF59C469C540}" type="presParOf" srcId="{F9AA3624-F5DE-4DE1-9CD0-9248ED79843A}" destId="{6CEA60F3-F738-4473-A4D9-11A60189BB1A}" srcOrd="7" destOrd="0" presId="urn:microsoft.com/office/officeart/2005/8/layout/vList5"/>
    <dgm:cxn modelId="{9FFEE58E-2554-443D-A50C-87008E515A61}" type="presParOf" srcId="{F9AA3624-F5DE-4DE1-9CD0-9248ED79843A}" destId="{B66850D7-DE6A-4D93-8F13-8AF9AE10E17C}" srcOrd="8" destOrd="0" presId="urn:microsoft.com/office/officeart/2005/8/layout/vList5"/>
    <dgm:cxn modelId="{FCFB21C6-7288-47F8-A8AD-53E678D9987C}" type="presParOf" srcId="{B66850D7-DE6A-4D93-8F13-8AF9AE10E17C}" destId="{7BA71B6B-23DE-481D-848F-631E02E7DFF3}" srcOrd="0" destOrd="0" presId="urn:microsoft.com/office/officeart/2005/8/layout/vList5"/>
    <dgm:cxn modelId="{F78C0B32-8D5D-4F4B-B06C-014CAA0F27E8}" type="presParOf" srcId="{B66850D7-DE6A-4D93-8F13-8AF9AE10E17C}" destId="{F409BA87-6EAD-4D0A-9D52-D90E349D87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4CD62-F041-4645-9A16-15D730184F64}">
      <dsp:nvSpPr>
        <dsp:cNvPr id="0" name=""/>
        <dsp:cNvSpPr/>
      </dsp:nvSpPr>
      <dsp:spPr>
        <a:xfrm>
          <a:off x="3502799" y="1362"/>
          <a:ext cx="1224000" cy="67649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Efficiency</a:t>
          </a:r>
          <a:endParaRPr lang="en-GB" sz="1100" kern="1200" dirty="0"/>
        </a:p>
      </dsp:txBody>
      <dsp:txXfrm>
        <a:off x="3535823" y="34386"/>
        <a:ext cx="1157952" cy="610442"/>
      </dsp:txXfrm>
    </dsp:sp>
    <dsp:sp modelId="{18D0E556-EA2A-4BAC-A94B-CC05121CF70F}">
      <dsp:nvSpPr>
        <dsp:cNvPr id="0" name=""/>
        <dsp:cNvSpPr/>
      </dsp:nvSpPr>
      <dsp:spPr>
        <a:xfrm>
          <a:off x="2763554" y="339608"/>
          <a:ext cx="2702490" cy="2702490"/>
        </a:xfrm>
        <a:custGeom>
          <a:avLst/>
          <a:gdLst/>
          <a:ahLst/>
          <a:cxnLst/>
          <a:rect l="0" t="0" r="0" b="0"/>
          <a:pathLst>
            <a:path>
              <a:moveTo>
                <a:pt x="1969282" y="149624"/>
              </a:moveTo>
              <a:arcTo wR="1351245" hR="1351245" stAng="17833104" swAng="1709044"/>
            </a:path>
          </a:pathLst>
        </a:custGeom>
        <a:noFill/>
        <a:ln w="12700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36091-0EE1-4086-9CAD-ECE3D391C4E7}">
      <dsp:nvSpPr>
        <dsp:cNvPr id="0" name=""/>
        <dsp:cNvSpPr/>
      </dsp:nvSpPr>
      <dsp:spPr>
        <a:xfrm>
          <a:off x="4787910" y="935050"/>
          <a:ext cx="1224000" cy="67649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Effectiveness</a:t>
          </a:r>
          <a:endParaRPr lang="en-GB" sz="1100" b="1" kern="1200"/>
        </a:p>
      </dsp:txBody>
      <dsp:txXfrm>
        <a:off x="4820934" y="968074"/>
        <a:ext cx="1157952" cy="610442"/>
      </dsp:txXfrm>
    </dsp:sp>
    <dsp:sp modelId="{E199AF4D-D71E-41CB-9C35-8B12B8410287}">
      <dsp:nvSpPr>
        <dsp:cNvPr id="0" name=""/>
        <dsp:cNvSpPr/>
      </dsp:nvSpPr>
      <dsp:spPr>
        <a:xfrm>
          <a:off x="2781122" y="491330"/>
          <a:ext cx="2702490" cy="2702490"/>
        </a:xfrm>
        <a:custGeom>
          <a:avLst/>
          <a:gdLst/>
          <a:ahLst/>
          <a:cxnLst/>
          <a:rect l="0" t="0" r="0" b="0"/>
          <a:pathLst>
            <a:path>
              <a:moveTo>
                <a:pt x="2683887" y="1127801"/>
              </a:moveTo>
              <a:arcTo wR="1351245" hR="1351245" stAng="21028905" swAng="1947323"/>
            </a:path>
          </a:pathLst>
        </a:custGeom>
        <a:noFill/>
        <a:ln w="12700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1D2C9-9316-4A56-BF2A-A08BE40835C2}">
      <dsp:nvSpPr>
        <dsp:cNvPr id="0" name=""/>
        <dsp:cNvSpPr/>
      </dsp:nvSpPr>
      <dsp:spPr>
        <a:xfrm>
          <a:off x="4474840" y="2376266"/>
          <a:ext cx="1291837" cy="671525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Relevance</a:t>
          </a:r>
          <a:endParaRPr lang="en-US" sz="1100" b="1" kern="1200" dirty="0"/>
        </a:p>
      </dsp:txBody>
      <dsp:txXfrm>
        <a:off x="4507621" y="2409047"/>
        <a:ext cx="1226275" cy="605963"/>
      </dsp:txXfrm>
    </dsp:sp>
    <dsp:sp modelId="{8A2D9DF5-FBE3-4BE0-B6F7-B0CD4EDCC9AA}">
      <dsp:nvSpPr>
        <dsp:cNvPr id="0" name=""/>
        <dsp:cNvSpPr/>
      </dsp:nvSpPr>
      <dsp:spPr>
        <a:xfrm>
          <a:off x="2893022" y="386865"/>
          <a:ext cx="2702490" cy="2702490"/>
        </a:xfrm>
        <a:custGeom>
          <a:avLst/>
          <a:gdLst/>
          <a:ahLst/>
          <a:cxnLst/>
          <a:rect l="0" t="0" r="0" b="0"/>
          <a:pathLst>
            <a:path>
              <a:moveTo>
                <a:pt x="1676528" y="2662753"/>
              </a:moveTo>
              <a:arcTo wR="1351245" hR="1351245" stAng="4564229" swAng="1896883"/>
            </a:path>
          </a:pathLst>
        </a:custGeom>
        <a:noFill/>
        <a:ln w="12700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1092B-2790-4150-8A38-D1174EA6A4A0}">
      <dsp:nvSpPr>
        <dsp:cNvPr id="0" name=""/>
        <dsp:cNvSpPr/>
      </dsp:nvSpPr>
      <dsp:spPr>
        <a:xfrm>
          <a:off x="2602630" y="2376265"/>
          <a:ext cx="1224000" cy="67649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Coherence</a:t>
          </a:r>
          <a:endParaRPr lang="en-US" sz="1100" b="1" kern="1200" dirty="0"/>
        </a:p>
      </dsp:txBody>
      <dsp:txXfrm>
        <a:off x="2635654" y="2409289"/>
        <a:ext cx="1157952" cy="610442"/>
      </dsp:txXfrm>
    </dsp:sp>
    <dsp:sp modelId="{DC85C7B9-59B2-4F5B-93E8-517E8ED549F6}">
      <dsp:nvSpPr>
        <dsp:cNvPr id="0" name=""/>
        <dsp:cNvSpPr/>
      </dsp:nvSpPr>
      <dsp:spPr>
        <a:xfrm>
          <a:off x="2762122" y="361055"/>
          <a:ext cx="2702490" cy="2702490"/>
        </a:xfrm>
        <a:custGeom>
          <a:avLst/>
          <a:gdLst/>
          <a:ahLst/>
          <a:cxnLst/>
          <a:rect l="0" t="0" r="0" b="0"/>
          <a:pathLst>
            <a:path>
              <a:moveTo>
                <a:pt x="170548" y="2008374"/>
              </a:moveTo>
              <a:arcTo wR="1351245" hR="1351245" stAng="9054085" swAng="1982565"/>
            </a:path>
          </a:pathLst>
        </a:custGeom>
        <a:noFill/>
        <a:ln w="12700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AFE3A-63F4-4B06-8E66-398F1BD61441}">
      <dsp:nvSpPr>
        <dsp:cNvPr id="0" name=""/>
        <dsp:cNvSpPr/>
      </dsp:nvSpPr>
      <dsp:spPr>
        <a:xfrm>
          <a:off x="2217688" y="935050"/>
          <a:ext cx="1224000" cy="67649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EU-added value</a:t>
          </a:r>
          <a:endParaRPr lang="en-US" sz="1100" b="1" kern="1200" dirty="0"/>
        </a:p>
      </dsp:txBody>
      <dsp:txXfrm>
        <a:off x="2250712" y="968074"/>
        <a:ext cx="1157952" cy="610442"/>
      </dsp:txXfrm>
    </dsp:sp>
    <dsp:sp modelId="{5EA7130D-C24E-440C-B2C8-C61C53E9E347}">
      <dsp:nvSpPr>
        <dsp:cNvPr id="0" name=""/>
        <dsp:cNvSpPr/>
      </dsp:nvSpPr>
      <dsp:spPr>
        <a:xfrm>
          <a:off x="2763554" y="339608"/>
          <a:ext cx="2702490" cy="2702490"/>
        </a:xfrm>
        <a:custGeom>
          <a:avLst/>
          <a:gdLst/>
          <a:ahLst/>
          <a:cxnLst/>
          <a:rect l="0" t="0" r="0" b="0"/>
          <a:pathLst>
            <a:path>
              <a:moveTo>
                <a:pt x="234951" y="589831"/>
              </a:moveTo>
              <a:arcTo wR="1351245" hR="1351245" stAng="12857852" swAng="1709044"/>
            </a:path>
          </a:pathLst>
        </a:custGeom>
        <a:noFill/>
        <a:ln w="12700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4A951-FB0C-42AA-B77C-1F82700D0651}">
      <dsp:nvSpPr>
        <dsp:cNvPr id="0" name=""/>
        <dsp:cNvSpPr/>
      </dsp:nvSpPr>
      <dsp:spPr>
        <a:xfrm>
          <a:off x="2536695" y="1846390"/>
          <a:ext cx="326329" cy="1047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164" y="0"/>
              </a:lnTo>
              <a:lnTo>
                <a:pt x="163164" y="1047560"/>
              </a:lnTo>
              <a:lnTo>
                <a:pt x="326329" y="1047560"/>
              </a:lnTo>
            </a:path>
          </a:pathLst>
        </a:custGeom>
        <a:noFill/>
        <a:ln w="25400" cap="flat" cmpd="sng" algn="ctr">
          <a:solidFill>
            <a:srgbClr val="00449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2429" y="2342740"/>
        <a:ext cx="54860" cy="54860"/>
      </dsp:txXfrm>
    </dsp:sp>
    <dsp:sp modelId="{1B517DAF-3FCB-4869-B61D-DA0AFB116CDA}">
      <dsp:nvSpPr>
        <dsp:cNvPr id="0" name=""/>
        <dsp:cNvSpPr/>
      </dsp:nvSpPr>
      <dsp:spPr>
        <a:xfrm>
          <a:off x="2536695" y="1800670"/>
          <a:ext cx="3263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3164" y="45720"/>
              </a:lnTo>
              <a:lnTo>
                <a:pt x="163164" y="87665"/>
              </a:lnTo>
              <a:lnTo>
                <a:pt x="326329" y="87665"/>
              </a:lnTo>
            </a:path>
          </a:pathLst>
        </a:custGeom>
        <a:noFill/>
        <a:ln w="25400" cap="flat" cmpd="sng" algn="ctr">
          <a:solidFill>
            <a:srgbClr val="00449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91634" y="1838164"/>
        <a:ext cx="16450" cy="16450"/>
      </dsp:txXfrm>
    </dsp:sp>
    <dsp:sp modelId="{4B3D2E4C-C5A2-48C0-9855-7DDA844E5A08}">
      <dsp:nvSpPr>
        <dsp:cNvPr id="0" name=""/>
        <dsp:cNvSpPr/>
      </dsp:nvSpPr>
      <dsp:spPr>
        <a:xfrm>
          <a:off x="2536695" y="1280506"/>
          <a:ext cx="326329" cy="565883"/>
        </a:xfrm>
        <a:custGeom>
          <a:avLst/>
          <a:gdLst/>
          <a:ahLst/>
          <a:cxnLst/>
          <a:rect l="0" t="0" r="0" b="0"/>
          <a:pathLst>
            <a:path>
              <a:moveTo>
                <a:pt x="0" y="565883"/>
              </a:moveTo>
              <a:lnTo>
                <a:pt x="163164" y="565883"/>
              </a:lnTo>
              <a:lnTo>
                <a:pt x="163164" y="0"/>
              </a:lnTo>
              <a:lnTo>
                <a:pt x="326329" y="0"/>
              </a:lnTo>
            </a:path>
          </a:pathLst>
        </a:custGeom>
        <a:noFill/>
        <a:ln w="25400" cap="flat" cmpd="sng" algn="ctr">
          <a:solidFill>
            <a:srgbClr val="00449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3529" y="1547117"/>
        <a:ext cx="32661" cy="32661"/>
      </dsp:txXfrm>
    </dsp:sp>
    <dsp:sp modelId="{F66F19C9-5699-45D9-B4FF-F85776BFB855}">
      <dsp:nvSpPr>
        <dsp:cNvPr id="0" name=""/>
        <dsp:cNvSpPr/>
      </dsp:nvSpPr>
      <dsp:spPr>
        <a:xfrm>
          <a:off x="2536695" y="484689"/>
          <a:ext cx="326329" cy="1361701"/>
        </a:xfrm>
        <a:custGeom>
          <a:avLst/>
          <a:gdLst/>
          <a:ahLst/>
          <a:cxnLst/>
          <a:rect l="0" t="0" r="0" b="0"/>
          <a:pathLst>
            <a:path>
              <a:moveTo>
                <a:pt x="0" y="1361701"/>
              </a:moveTo>
              <a:lnTo>
                <a:pt x="163164" y="1361701"/>
              </a:lnTo>
              <a:lnTo>
                <a:pt x="163164" y="0"/>
              </a:lnTo>
              <a:lnTo>
                <a:pt x="326329" y="0"/>
              </a:lnTo>
            </a:path>
          </a:pathLst>
        </a:custGeom>
        <a:noFill/>
        <a:ln w="25400" cap="flat" cmpd="sng" algn="ctr">
          <a:solidFill>
            <a:srgbClr val="00449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64853" y="1130533"/>
        <a:ext cx="70012" cy="70012"/>
      </dsp:txXfrm>
    </dsp:sp>
    <dsp:sp modelId="{A80EF7E9-EA61-4CE1-A063-C6594C3629B3}">
      <dsp:nvSpPr>
        <dsp:cNvPr id="0" name=""/>
        <dsp:cNvSpPr/>
      </dsp:nvSpPr>
      <dsp:spPr>
        <a:xfrm>
          <a:off x="13593" y="581904"/>
          <a:ext cx="2517230" cy="2528971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EU water legislation: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WFD (2000)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Groundwater (2006)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EQSD (2008)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Floods Directive (2007)</a:t>
          </a:r>
          <a:endParaRPr lang="en-US" sz="1800" kern="1200" dirty="0"/>
        </a:p>
      </dsp:txBody>
      <dsp:txXfrm>
        <a:off x="13593" y="581904"/>
        <a:ext cx="2517230" cy="2528971"/>
      </dsp:txXfrm>
    </dsp:sp>
    <dsp:sp modelId="{578883E9-5650-4DD6-AC81-202DA0880D57}">
      <dsp:nvSpPr>
        <dsp:cNvPr id="0" name=""/>
        <dsp:cNvSpPr/>
      </dsp:nvSpPr>
      <dsp:spPr>
        <a:xfrm>
          <a:off x="2863024" y="96803"/>
          <a:ext cx="5491739" cy="775770"/>
        </a:xfrm>
        <a:prstGeom prst="rect">
          <a:avLst/>
        </a:prstGeom>
        <a:solidFill>
          <a:schemeClr val="lt1"/>
        </a:soli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92075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F5494"/>
            </a:solidFill>
          </a:endParaRPr>
        </a:p>
        <a:p>
          <a:pPr marL="92075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Reporting by Member States:</a:t>
          </a:r>
        </a:p>
        <a:p>
          <a:pPr marL="92075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WFD (</a:t>
          </a:r>
          <a:r>
            <a:rPr lang="en-US" sz="1200" b="1" kern="1200" dirty="0" smtClean="0">
              <a:solidFill>
                <a:srgbClr val="0F5494"/>
              </a:solidFill>
            </a:rPr>
            <a:t>RBMPs</a:t>
          </a:r>
          <a:r>
            <a:rPr lang="en-US" sz="1200" kern="1200" dirty="0" smtClean="0">
              <a:solidFill>
                <a:srgbClr val="0F5494"/>
              </a:solidFill>
            </a:rPr>
            <a:t>) and Floods Directive (</a:t>
          </a:r>
          <a:r>
            <a:rPr lang="en-US" sz="1200" b="1" kern="1200" dirty="0" smtClean="0">
              <a:solidFill>
                <a:srgbClr val="0F5494"/>
              </a:solidFill>
            </a:rPr>
            <a:t>FRMPs</a:t>
          </a:r>
          <a:r>
            <a:rPr lang="en-US" sz="1200" kern="1200" dirty="0" smtClean="0">
              <a:solidFill>
                <a:srgbClr val="0F5494"/>
              </a:solidFill>
            </a:rPr>
            <a:t>) incl. WISE reporting</a:t>
          </a:r>
        </a:p>
        <a:p>
          <a:pPr marL="92075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EEA and Commission Assessments of the Plans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F5494"/>
            </a:solidFill>
          </a:endParaRPr>
        </a:p>
      </dsp:txBody>
      <dsp:txXfrm>
        <a:off x="2863024" y="96803"/>
        <a:ext cx="5491739" cy="775770"/>
      </dsp:txXfrm>
    </dsp:sp>
    <dsp:sp modelId="{BD4D1E92-7F37-42A4-BF58-3AA974631852}">
      <dsp:nvSpPr>
        <dsp:cNvPr id="0" name=""/>
        <dsp:cNvSpPr/>
      </dsp:nvSpPr>
      <dsp:spPr>
        <a:xfrm>
          <a:off x="2863024" y="996639"/>
          <a:ext cx="5491739" cy="567734"/>
        </a:xfrm>
        <a:prstGeom prst="rect">
          <a:avLst/>
        </a:prstGeom>
        <a:solidFill>
          <a:schemeClr val="lt1"/>
        </a:soli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92075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F5494"/>
              </a:solidFill>
            </a:rPr>
            <a:t>Common Implementation Strategy </a:t>
          </a:r>
          <a:r>
            <a:rPr lang="en-US" sz="1200" kern="1200" dirty="0" smtClean="0">
              <a:solidFill>
                <a:srgbClr val="0F5494"/>
              </a:solidFill>
            </a:rPr>
            <a:t>– guidance documents and other deliverables, input from working groups and workshops on all aspects of implementation</a:t>
          </a:r>
        </a:p>
      </dsp:txBody>
      <dsp:txXfrm>
        <a:off x="2863024" y="996639"/>
        <a:ext cx="5491739" cy="567734"/>
      </dsp:txXfrm>
    </dsp:sp>
    <dsp:sp modelId="{6FDF33D6-3717-4EB0-AA98-C438E9D70D13}">
      <dsp:nvSpPr>
        <dsp:cNvPr id="0" name=""/>
        <dsp:cNvSpPr/>
      </dsp:nvSpPr>
      <dsp:spPr>
        <a:xfrm>
          <a:off x="2863024" y="1688438"/>
          <a:ext cx="5491739" cy="399795"/>
        </a:xfrm>
        <a:prstGeom prst="rect">
          <a:avLst/>
        </a:prstGeom>
        <a:solidFill>
          <a:schemeClr val="lt1"/>
        </a:soli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9207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Past and ongoing </a:t>
          </a:r>
          <a:r>
            <a:rPr lang="en-US" sz="1200" b="1" kern="1200" dirty="0" smtClean="0">
              <a:solidFill>
                <a:srgbClr val="0F5494"/>
              </a:solidFill>
            </a:rPr>
            <a:t>infringement</a:t>
          </a:r>
          <a:r>
            <a:rPr lang="en-US" sz="1200" kern="1200" dirty="0" smtClean="0">
              <a:solidFill>
                <a:srgbClr val="0F5494"/>
              </a:solidFill>
            </a:rPr>
            <a:t> cases</a:t>
          </a:r>
          <a:endParaRPr lang="en-US" sz="1200" kern="1200" dirty="0">
            <a:solidFill>
              <a:srgbClr val="0F5494"/>
            </a:solidFill>
          </a:endParaRPr>
        </a:p>
      </dsp:txBody>
      <dsp:txXfrm>
        <a:off x="2863024" y="1688438"/>
        <a:ext cx="5491739" cy="399795"/>
      </dsp:txXfrm>
    </dsp:sp>
    <dsp:sp modelId="{A84233ED-5BA2-4AD0-A3E6-29013DB4DA6D}">
      <dsp:nvSpPr>
        <dsp:cNvPr id="0" name=""/>
        <dsp:cNvSpPr/>
      </dsp:nvSpPr>
      <dsp:spPr>
        <a:xfrm>
          <a:off x="2863024" y="2212298"/>
          <a:ext cx="5491739" cy="1363305"/>
        </a:xfrm>
        <a:prstGeom prst="rect">
          <a:avLst/>
        </a:prstGeom>
        <a:solidFill>
          <a:schemeClr val="lt1"/>
        </a:soli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77800" lvl="0" indent="-8572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Information from </a:t>
          </a:r>
          <a:r>
            <a:rPr lang="en-US" sz="1200" b="1" kern="1200" dirty="0" smtClean="0">
              <a:solidFill>
                <a:srgbClr val="0F5494"/>
              </a:solidFill>
            </a:rPr>
            <a:t>Court of Auditor reports</a:t>
          </a:r>
        </a:p>
        <a:p>
          <a:pPr marL="1778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- Performance audit on the Floods Directive </a:t>
          </a:r>
        </a:p>
        <a:p>
          <a:pPr marL="1778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- EU-funding of Urban Waste Water Treatment plants in the Danube river basin</a:t>
          </a:r>
        </a:p>
        <a:p>
          <a:pPr marL="1778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- Combating eutrophication in the Baltic Sea</a:t>
          </a:r>
        </a:p>
        <a:p>
          <a:pPr marL="1778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F5494"/>
              </a:solidFill>
            </a:rPr>
            <a:t>- Water quality in the Danube river basin</a:t>
          </a:r>
        </a:p>
      </dsp:txBody>
      <dsp:txXfrm>
        <a:off x="2863024" y="2212298"/>
        <a:ext cx="5491739" cy="1363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A8295-CBF9-4C00-A7BA-30F74943DC56}">
      <dsp:nvSpPr>
        <dsp:cNvPr id="0" name=""/>
        <dsp:cNvSpPr/>
      </dsp:nvSpPr>
      <dsp:spPr>
        <a:xfrm rot="16200000">
          <a:off x="1278142" y="-1278142"/>
          <a:ext cx="1692188" cy="4248472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1"/>
              </a:solidFill>
            </a:rPr>
            <a:t>Substantial improvements in levels of knowledge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1"/>
              </a:solidFill>
            </a:rPr>
            <a:t>Reporting more comprehensive and reliable</a:t>
          </a:r>
          <a:endParaRPr lang="en-US" sz="1300" kern="1200" dirty="0">
            <a:solidFill>
              <a:schemeClr val="bg1"/>
            </a:solidFill>
          </a:endParaRPr>
        </a:p>
      </dsp:txBody>
      <dsp:txXfrm rot="5400000">
        <a:off x="0" y="0"/>
        <a:ext cx="4248472" cy="1269141"/>
      </dsp:txXfrm>
    </dsp:sp>
    <dsp:sp modelId="{DA670E81-0434-405B-81BA-25EFEA7840B0}">
      <dsp:nvSpPr>
        <dsp:cNvPr id="0" name=""/>
        <dsp:cNvSpPr/>
      </dsp:nvSpPr>
      <dsp:spPr>
        <a:xfrm>
          <a:off x="4248472" y="0"/>
          <a:ext cx="4248472" cy="1692188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>
              <a:solidFill>
                <a:schemeClr val="bg1"/>
              </a:solidFill>
            </a:rPr>
            <a:t>Compliance </a:t>
          </a:r>
          <a:r>
            <a:rPr lang="fr-BE" sz="1200" kern="1200" dirty="0" err="1" smtClean="0">
              <a:solidFill>
                <a:schemeClr val="bg1"/>
              </a:solidFill>
            </a:rPr>
            <a:t>with</a:t>
          </a:r>
          <a:r>
            <a:rPr lang="fr-BE" sz="1200" kern="1200" dirty="0" smtClean="0">
              <a:solidFill>
                <a:schemeClr val="bg1"/>
              </a:solidFill>
            </a:rPr>
            <a:t> WFD objectives </a:t>
          </a:r>
          <a:r>
            <a:rPr lang="fr-BE" sz="1200" kern="1200" dirty="0" err="1" smtClean="0">
              <a:solidFill>
                <a:schemeClr val="bg1"/>
              </a:solidFill>
            </a:rPr>
            <a:t>increasing</a:t>
          </a:r>
          <a:r>
            <a:rPr lang="fr-BE" sz="1200" kern="1200" dirty="0" smtClean="0">
              <a:solidFill>
                <a:schemeClr val="bg1"/>
              </a:solidFill>
            </a:rPr>
            <a:t> </a:t>
          </a:r>
          <a:r>
            <a:rPr lang="fr-BE" sz="1200" kern="1200" dirty="0" err="1" smtClean="0">
              <a:solidFill>
                <a:schemeClr val="bg1"/>
              </a:solidFill>
            </a:rPr>
            <a:t>gradually</a:t>
          </a:r>
          <a:endParaRPr lang="fr-BE" sz="1200" kern="1200" dirty="0" smtClean="0">
            <a:solidFill>
              <a:schemeClr val="bg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err="1" smtClean="0">
              <a:solidFill>
                <a:schemeClr val="bg1"/>
              </a:solidFill>
            </a:rPr>
            <a:t>Groundwater</a:t>
          </a:r>
          <a:r>
            <a:rPr lang="fr-BE" sz="1200" kern="1200" dirty="0" smtClean="0">
              <a:solidFill>
                <a:schemeClr val="bg1"/>
              </a:solidFill>
            </a:rPr>
            <a:t> bodies </a:t>
          </a:r>
          <a:r>
            <a:rPr lang="fr-BE" sz="1200" kern="1200" dirty="0" err="1" smtClean="0">
              <a:solidFill>
                <a:schemeClr val="bg1"/>
              </a:solidFill>
            </a:rPr>
            <a:t>largely</a:t>
          </a:r>
          <a:r>
            <a:rPr lang="fr-BE" sz="1200" kern="1200" dirty="0" smtClean="0">
              <a:solidFill>
                <a:schemeClr val="bg1"/>
              </a:solidFill>
            </a:rPr>
            <a:t> in good </a:t>
          </a:r>
          <a:r>
            <a:rPr lang="fr-BE" sz="1200" kern="1200" dirty="0" err="1" smtClean="0">
              <a:solidFill>
                <a:schemeClr val="bg1"/>
              </a:solidFill>
            </a:rPr>
            <a:t>status</a:t>
          </a:r>
          <a:r>
            <a:rPr lang="fr-BE" sz="1200" kern="1200" dirty="0" smtClean="0">
              <a:solidFill>
                <a:schemeClr val="bg1"/>
              </a:solidFill>
            </a:rPr>
            <a:t> but surface water bodies </a:t>
          </a:r>
          <a:r>
            <a:rPr lang="fr-BE" sz="1200" kern="1200" dirty="0" err="1" smtClean="0">
              <a:solidFill>
                <a:schemeClr val="bg1"/>
              </a:solidFill>
            </a:rPr>
            <a:t>lagging</a:t>
          </a:r>
          <a:r>
            <a:rPr lang="fr-BE" sz="1200" kern="1200" dirty="0" smtClean="0">
              <a:solidFill>
                <a:schemeClr val="bg1"/>
              </a:solidFill>
            </a:rPr>
            <a:t> </a:t>
          </a:r>
          <a:r>
            <a:rPr lang="fr-BE" sz="1200" kern="1200" dirty="0" err="1" smtClean="0">
              <a:solidFill>
                <a:schemeClr val="bg1"/>
              </a:solidFill>
            </a:rPr>
            <a:t>behind</a:t>
          </a:r>
          <a:r>
            <a:rPr lang="fr-BE" sz="1200" kern="1200" dirty="0" smtClean="0">
              <a:solidFill>
                <a:schemeClr val="bg1"/>
              </a:solidFill>
            </a:rPr>
            <a:t>, </a:t>
          </a:r>
          <a:r>
            <a:rPr lang="fr-BE" sz="1200" kern="1200" dirty="0" err="1" smtClean="0">
              <a:solidFill>
                <a:schemeClr val="bg1"/>
              </a:solidFill>
            </a:rPr>
            <a:t>although</a:t>
          </a:r>
          <a:r>
            <a:rPr lang="fr-BE" sz="1200" kern="1200" dirty="0" smtClean="0">
              <a:solidFill>
                <a:schemeClr val="bg1"/>
              </a:solidFill>
            </a:rPr>
            <a:t> </a:t>
          </a:r>
          <a:r>
            <a:rPr lang="fr-BE" sz="1200" kern="1200" dirty="0" err="1" smtClean="0">
              <a:solidFill>
                <a:schemeClr val="bg1"/>
              </a:solidFill>
            </a:rPr>
            <a:t>individual</a:t>
          </a:r>
          <a:r>
            <a:rPr lang="fr-BE" sz="1200" kern="1200" dirty="0" smtClean="0">
              <a:solidFill>
                <a:schemeClr val="bg1"/>
              </a:solidFill>
            </a:rPr>
            <a:t> </a:t>
          </a:r>
          <a:r>
            <a:rPr lang="fr-BE" sz="1200" kern="1200" dirty="0" err="1" smtClean="0">
              <a:solidFill>
                <a:schemeClr val="bg1"/>
              </a:solidFill>
            </a:rPr>
            <a:t>quality</a:t>
          </a:r>
          <a:r>
            <a:rPr lang="fr-BE" sz="1200" kern="1200" dirty="0" smtClean="0">
              <a:solidFill>
                <a:schemeClr val="bg1"/>
              </a:solidFill>
            </a:rPr>
            <a:t> </a:t>
          </a:r>
          <a:r>
            <a:rPr lang="fr-BE" sz="1200" kern="1200" dirty="0" err="1" smtClean="0">
              <a:solidFill>
                <a:schemeClr val="bg1"/>
              </a:solidFill>
            </a:rPr>
            <a:t>elements</a:t>
          </a:r>
          <a:r>
            <a:rPr lang="fr-BE" sz="1200" kern="1200" dirty="0" smtClean="0">
              <a:solidFill>
                <a:schemeClr val="bg1"/>
              </a:solidFill>
            </a:rPr>
            <a:t> have </a:t>
          </a:r>
          <a:r>
            <a:rPr lang="fr-BE" sz="1200" kern="1200" dirty="0" err="1" smtClean="0">
              <a:solidFill>
                <a:schemeClr val="bg1"/>
              </a:solidFill>
            </a:rPr>
            <a:t>improved</a:t>
          </a:r>
          <a:r>
            <a:rPr lang="fr-BE" sz="1200" kern="1200" dirty="0" smtClean="0">
              <a:solidFill>
                <a:schemeClr val="bg1"/>
              </a:solidFill>
            </a:rPr>
            <a:t> in </a:t>
          </a:r>
          <a:r>
            <a:rPr lang="fr-BE" sz="1200" kern="1200" dirty="0" err="1" smtClean="0">
              <a:solidFill>
                <a:schemeClr val="bg1"/>
              </a:solidFill>
            </a:rPr>
            <a:t>many</a:t>
          </a:r>
          <a:r>
            <a:rPr lang="fr-BE" sz="1200" kern="1200" dirty="0" smtClean="0">
              <a:solidFill>
                <a:schemeClr val="bg1"/>
              </a:solidFill>
            </a:rPr>
            <a:t> cases</a:t>
          </a:r>
          <a:endParaRPr lang="en-GB" sz="1200" kern="1200" dirty="0" smtClean="0">
            <a:solidFill>
              <a:schemeClr val="bg1"/>
            </a:solidFill>
          </a:endParaRPr>
        </a:p>
      </dsp:txBody>
      <dsp:txXfrm>
        <a:off x="4248472" y="0"/>
        <a:ext cx="4248472" cy="1269141"/>
      </dsp:txXfrm>
    </dsp:sp>
    <dsp:sp modelId="{D279A4FE-7172-49A3-8DB4-39A6B289DED1}">
      <dsp:nvSpPr>
        <dsp:cNvPr id="0" name=""/>
        <dsp:cNvSpPr/>
      </dsp:nvSpPr>
      <dsp:spPr>
        <a:xfrm rot="10800000">
          <a:off x="0" y="1692188"/>
          <a:ext cx="4248472" cy="1692188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1"/>
              </a:solidFill>
            </a:rPr>
            <a:t>Improved implementation of related legislation has had a positive effect on water status, in particular implementation of the Urban Waste Water Treatment, the Nitrates and Industrial Emissions Directives and EU law related to chemicals</a:t>
          </a:r>
          <a:endParaRPr lang="en-US" sz="1300" kern="1200" dirty="0">
            <a:solidFill>
              <a:schemeClr val="bg1"/>
            </a:solidFill>
          </a:endParaRPr>
        </a:p>
      </dsp:txBody>
      <dsp:txXfrm rot="10800000">
        <a:off x="0" y="2115235"/>
        <a:ext cx="4248472" cy="1269141"/>
      </dsp:txXfrm>
    </dsp:sp>
    <dsp:sp modelId="{911BD58D-4964-4B3E-82CC-62B3BDD7BA9D}">
      <dsp:nvSpPr>
        <dsp:cNvPr id="0" name=""/>
        <dsp:cNvSpPr/>
      </dsp:nvSpPr>
      <dsp:spPr>
        <a:xfrm rot="5400000">
          <a:off x="5526613" y="414046"/>
          <a:ext cx="1692188" cy="4248472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err="1" smtClean="0">
              <a:solidFill>
                <a:schemeClr val="bg1"/>
              </a:solidFill>
            </a:rPr>
            <a:t>However</a:t>
          </a:r>
          <a:r>
            <a:rPr lang="fr-FR" sz="1300" kern="1200" dirty="0" smtClean="0">
              <a:solidFill>
                <a:schemeClr val="bg1"/>
              </a:solidFill>
            </a:rPr>
            <a:t>, </a:t>
          </a:r>
          <a:r>
            <a:rPr lang="fr-FR" sz="1300" kern="1200" dirty="0" err="1" smtClean="0">
              <a:solidFill>
                <a:schemeClr val="bg1"/>
              </a:solidFill>
            </a:rPr>
            <a:t>significant</a:t>
          </a:r>
          <a:r>
            <a:rPr lang="fr-FR" sz="1300" kern="1200" dirty="0" smtClean="0">
              <a:solidFill>
                <a:schemeClr val="bg1"/>
              </a:solidFill>
            </a:rPr>
            <a:t> effort </a:t>
          </a:r>
          <a:r>
            <a:rPr lang="fr-FR" sz="1300" kern="1200" dirty="0" err="1" smtClean="0">
              <a:solidFill>
                <a:schemeClr val="bg1"/>
              </a:solidFill>
            </a:rPr>
            <a:t>still</a:t>
          </a:r>
          <a:r>
            <a:rPr lang="fr-FR" sz="1300" kern="1200" dirty="0" smtClean="0">
              <a:solidFill>
                <a:schemeClr val="bg1"/>
              </a:solidFill>
            </a:rPr>
            <a:t> </a:t>
          </a:r>
          <a:r>
            <a:rPr lang="fr-FR" sz="1300" kern="1200" dirty="0" err="1" smtClean="0">
              <a:solidFill>
                <a:schemeClr val="bg1"/>
              </a:solidFill>
            </a:rPr>
            <a:t>needed</a:t>
          </a:r>
          <a:r>
            <a:rPr lang="fr-FR" sz="1300" kern="1200" dirty="0" smtClean="0">
              <a:solidFill>
                <a:schemeClr val="bg1"/>
              </a:solidFill>
            </a:rPr>
            <a:t> to </a:t>
          </a:r>
          <a:r>
            <a:rPr lang="fr-FR" sz="1300" kern="1200" dirty="0" err="1" smtClean="0">
              <a:solidFill>
                <a:schemeClr val="bg1"/>
              </a:solidFill>
            </a:rPr>
            <a:t>overcome</a:t>
          </a:r>
          <a:r>
            <a:rPr lang="fr-FR" sz="1300" kern="1200" dirty="0" smtClean="0">
              <a:solidFill>
                <a:schemeClr val="bg1"/>
              </a:solidFill>
            </a:rPr>
            <a:t> the </a:t>
          </a:r>
          <a:r>
            <a:rPr lang="fr-FR" sz="1300" kern="1200" dirty="0" err="1" smtClean="0">
              <a:solidFill>
                <a:schemeClr val="bg1"/>
              </a:solidFill>
            </a:rPr>
            <a:t>remaining</a:t>
          </a:r>
          <a:r>
            <a:rPr lang="fr-FR" sz="1300" kern="1200" dirty="0" smtClean="0">
              <a:solidFill>
                <a:schemeClr val="bg1"/>
              </a:solidFill>
            </a:rPr>
            <a:t> challenges by 2027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 smtClean="0">
            <a:solidFill>
              <a:schemeClr val="bg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err="1" smtClean="0">
              <a:solidFill>
                <a:schemeClr val="bg1"/>
              </a:solidFill>
            </a:rPr>
            <a:t>Implementation</a:t>
          </a:r>
          <a:r>
            <a:rPr lang="fr-FR" sz="1300" b="1" kern="1200" dirty="0" smtClean="0">
              <a:solidFill>
                <a:schemeClr val="bg1"/>
              </a:solidFill>
            </a:rPr>
            <a:t> </a:t>
          </a:r>
          <a:r>
            <a:rPr lang="fr-FR" sz="1300" b="1" kern="1200" dirty="0" err="1" smtClean="0">
              <a:solidFill>
                <a:schemeClr val="bg1"/>
              </a:solidFill>
            </a:rPr>
            <a:t>urgently</a:t>
          </a:r>
          <a:r>
            <a:rPr lang="fr-FR" sz="1300" b="1" kern="1200" dirty="0" smtClean="0">
              <a:solidFill>
                <a:schemeClr val="bg1"/>
              </a:solidFill>
            </a:rPr>
            <a:t> </a:t>
          </a:r>
          <a:r>
            <a:rPr lang="fr-FR" sz="1300" b="1" kern="1200" dirty="0" err="1" smtClean="0">
              <a:solidFill>
                <a:schemeClr val="bg1"/>
              </a:solidFill>
            </a:rPr>
            <a:t>needs</a:t>
          </a:r>
          <a:r>
            <a:rPr lang="fr-FR" sz="1300" b="1" kern="1200" dirty="0" smtClean="0">
              <a:solidFill>
                <a:schemeClr val="bg1"/>
              </a:solidFill>
            </a:rPr>
            <a:t> to </a:t>
          </a:r>
          <a:r>
            <a:rPr lang="fr-FR" sz="1300" b="1" kern="1200" dirty="0" err="1" smtClean="0">
              <a:solidFill>
                <a:schemeClr val="bg1"/>
              </a:solidFill>
            </a:rPr>
            <a:t>accelerate</a:t>
          </a:r>
          <a:endParaRPr lang="en-US" sz="1300" b="1" kern="1200" dirty="0">
            <a:solidFill>
              <a:schemeClr val="bg1"/>
            </a:solidFill>
          </a:endParaRPr>
        </a:p>
      </dsp:txBody>
      <dsp:txXfrm rot="-5400000">
        <a:off x="4248472" y="2115234"/>
        <a:ext cx="4248472" cy="1269141"/>
      </dsp:txXfrm>
    </dsp:sp>
    <dsp:sp modelId="{58B00473-FC1F-48BA-9846-A0317D82DE77}">
      <dsp:nvSpPr>
        <dsp:cNvPr id="0" name=""/>
        <dsp:cNvSpPr/>
      </dsp:nvSpPr>
      <dsp:spPr>
        <a:xfrm>
          <a:off x="2985401" y="1251246"/>
          <a:ext cx="2549083" cy="846094"/>
        </a:xfrm>
        <a:prstGeom prst="round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C00000"/>
              </a:solidFill>
            </a:rPr>
            <a:t>WFD implementation</a:t>
          </a:r>
          <a:endParaRPr lang="en-US" sz="2000" kern="1200" dirty="0">
            <a:solidFill>
              <a:srgbClr val="C00000"/>
            </a:solidFill>
          </a:endParaRPr>
        </a:p>
      </dsp:txBody>
      <dsp:txXfrm>
        <a:off x="3026704" y="1292549"/>
        <a:ext cx="2466477" cy="763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4C94B-AEDC-453C-AF8A-0515B8F1E38F}">
      <dsp:nvSpPr>
        <dsp:cNvPr id="0" name=""/>
        <dsp:cNvSpPr/>
      </dsp:nvSpPr>
      <dsp:spPr>
        <a:xfrm rot="5400000">
          <a:off x="4663670" y="-2220063"/>
          <a:ext cx="488093" cy="499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</a:rPr>
            <a:t>Publication of roadmap</a:t>
          </a:r>
          <a:endParaRPr lang="en-US" sz="12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latin typeface="+mn-lt"/>
            </a:rPr>
            <a:t>Finalisation</a:t>
          </a:r>
          <a:r>
            <a:rPr lang="en-US" sz="1200" kern="1200" dirty="0" smtClean="0">
              <a:latin typeface="+mn-lt"/>
            </a:rPr>
            <a:t> of terms of reference for support study</a:t>
          </a:r>
          <a:endParaRPr lang="en-US" sz="1200" kern="1200" dirty="0">
            <a:latin typeface="+mn-lt"/>
          </a:endParaRPr>
        </a:p>
      </dsp:txBody>
      <dsp:txXfrm rot="-5400000">
        <a:off x="2410033" y="57401"/>
        <a:ext cx="4971541" cy="440439"/>
      </dsp:txXfrm>
    </dsp:sp>
    <dsp:sp modelId="{40489285-FEDE-4243-BAC8-BB64C4BCD007}">
      <dsp:nvSpPr>
        <dsp:cNvPr id="0" name=""/>
        <dsp:cNvSpPr/>
      </dsp:nvSpPr>
      <dsp:spPr>
        <a:xfrm>
          <a:off x="1167" y="294"/>
          <a:ext cx="2408865" cy="554651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</a:rPr>
            <a:t>October 2017</a:t>
          </a:r>
          <a:endParaRPr lang="en-US" sz="1200" kern="1200" dirty="0">
            <a:latin typeface="+mn-lt"/>
          </a:endParaRPr>
        </a:p>
      </dsp:txBody>
      <dsp:txXfrm>
        <a:off x="28243" y="27370"/>
        <a:ext cx="2354713" cy="500499"/>
      </dsp:txXfrm>
    </dsp:sp>
    <dsp:sp modelId="{0B971212-E0A5-4E59-ABD7-1F5FBE2CFAD3}">
      <dsp:nvSpPr>
        <dsp:cNvPr id="0" name=""/>
        <dsp:cNvSpPr/>
      </dsp:nvSpPr>
      <dsp:spPr>
        <a:xfrm rot="5400000">
          <a:off x="4663670" y="-1637679"/>
          <a:ext cx="488093" cy="499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</a:rPr>
            <a:t>Launch of support study</a:t>
          </a:r>
          <a:endParaRPr lang="en-US" sz="1200" kern="1200" dirty="0">
            <a:latin typeface="+mn-lt"/>
          </a:endParaRPr>
        </a:p>
      </dsp:txBody>
      <dsp:txXfrm rot="-5400000">
        <a:off x="2410033" y="639785"/>
        <a:ext cx="4971541" cy="440439"/>
      </dsp:txXfrm>
    </dsp:sp>
    <dsp:sp modelId="{6DFFD7F4-1C13-4E46-A16F-A82EB4E28F12}">
      <dsp:nvSpPr>
        <dsp:cNvPr id="0" name=""/>
        <dsp:cNvSpPr/>
      </dsp:nvSpPr>
      <dsp:spPr>
        <a:xfrm>
          <a:off x="0" y="571258"/>
          <a:ext cx="2408865" cy="554651"/>
        </a:xfrm>
        <a:prstGeom prst="roundRect">
          <a:avLst/>
        </a:prstGeom>
        <a:solidFill>
          <a:schemeClr val="accent6">
            <a:shade val="80000"/>
            <a:hueOff val="0"/>
            <a:satOff val="-8455"/>
            <a:lumOff val="84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</a:rPr>
            <a:t>April 2018</a:t>
          </a:r>
          <a:endParaRPr lang="en-US" sz="1200" kern="1200" dirty="0">
            <a:latin typeface="+mn-lt"/>
          </a:endParaRPr>
        </a:p>
      </dsp:txBody>
      <dsp:txXfrm>
        <a:off x="27076" y="598334"/>
        <a:ext cx="2354713" cy="500499"/>
      </dsp:txXfrm>
    </dsp:sp>
    <dsp:sp modelId="{3463C6DE-00FD-4F4B-9BF6-A86C27983EC9}">
      <dsp:nvSpPr>
        <dsp:cNvPr id="0" name=""/>
        <dsp:cNvSpPr/>
      </dsp:nvSpPr>
      <dsp:spPr>
        <a:xfrm rot="5400000">
          <a:off x="4663670" y="-1055295"/>
          <a:ext cx="488093" cy="499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</a:rPr>
            <a:t>Launch of public consultation – ran until 11 March 2019</a:t>
          </a:r>
          <a:endParaRPr lang="en-US" sz="1200" kern="1200" dirty="0">
            <a:latin typeface="+mn-lt"/>
          </a:endParaRPr>
        </a:p>
      </dsp:txBody>
      <dsp:txXfrm rot="-5400000">
        <a:off x="2410033" y="1222169"/>
        <a:ext cx="4971541" cy="440439"/>
      </dsp:txXfrm>
    </dsp:sp>
    <dsp:sp modelId="{B24F6C92-F83D-4F90-9AB7-E79EF54BE071}">
      <dsp:nvSpPr>
        <dsp:cNvPr id="0" name=""/>
        <dsp:cNvSpPr/>
      </dsp:nvSpPr>
      <dsp:spPr>
        <a:xfrm>
          <a:off x="0" y="1144768"/>
          <a:ext cx="2408865" cy="554651"/>
        </a:xfrm>
        <a:prstGeom prst="roundRect">
          <a:avLst/>
        </a:prstGeom>
        <a:solidFill>
          <a:srgbClr val="004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</a:rPr>
            <a:t>September 2018</a:t>
          </a:r>
          <a:endParaRPr lang="en-US" sz="1200" kern="1200" dirty="0">
            <a:latin typeface="+mn-lt"/>
          </a:endParaRPr>
        </a:p>
      </dsp:txBody>
      <dsp:txXfrm>
        <a:off x="27076" y="1171844"/>
        <a:ext cx="2354713" cy="500499"/>
      </dsp:txXfrm>
    </dsp:sp>
    <dsp:sp modelId="{3872E883-4578-4728-8494-4A41706BD2FA}">
      <dsp:nvSpPr>
        <dsp:cNvPr id="0" name=""/>
        <dsp:cNvSpPr/>
      </dsp:nvSpPr>
      <dsp:spPr>
        <a:xfrm rot="5400000">
          <a:off x="4471153" y="-331763"/>
          <a:ext cx="875461" cy="499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</a:rPr>
            <a:t>Workshops</a:t>
          </a:r>
          <a:endParaRPr lang="en-US" sz="1200" b="1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+mn-lt"/>
            </a:rPr>
            <a:t>Targeted stakeholder consultation</a:t>
          </a:r>
          <a:endParaRPr lang="en-US" sz="1200" b="1" kern="1200" dirty="0">
            <a:solidFill>
              <a:schemeClr val="tx1"/>
            </a:solidFill>
            <a:latin typeface="+mn-lt"/>
          </a:endParaRPr>
        </a:p>
      </dsp:txBody>
      <dsp:txXfrm rot="-5400000">
        <a:off x="2411200" y="1770926"/>
        <a:ext cx="4952632" cy="789989"/>
      </dsp:txXfrm>
    </dsp:sp>
    <dsp:sp modelId="{F2F6D178-8BDF-49C5-811F-54E707332E65}">
      <dsp:nvSpPr>
        <dsp:cNvPr id="0" name=""/>
        <dsp:cNvSpPr/>
      </dsp:nvSpPr>
      <dsp:spPr>
        <a:xfrm>
          <a:off x="0" y="2665922"/>
          <a:ext cx="2408865" cy="554651"/>
        </a:xfrm>
        <a:prstGeom prst="roundRect">
          <a:avLst/>
        </a:prstGeom>
        <a:solidFill>
          <a:srgbClr val="3E6FD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</a:rPr>
            <a:t>Q2/Q3/Q4 2019</a:t>
          </a:r>
          <a:endParaRPr lang="en-US" sz="1200" kern="1200" dirty="0">
            <a:latin typeface="+mn-lt"/>
          </a:endParaRPr>
        </a:p>
      </dsp:txBody>
      <dsp:txXfrm>
        <a:off x="27076" y="2692998"/>
        <a:ext cx="2354713" cy="500499"/>
      </dsp:txXfrm>
    </dsp:sp>
    <dsp:sp modelId="{F409BA87-6EAD-4D0A-9D52-D90E349D8716}">
      <dsp:nvSpPr>
        <dsp:cNvPr id="0" name=""/>
        <dsp:cNvSpPr/>
      </dsp:nvSpPr>
      <dsp:spPr>
        <a:xfrm rot="5400000">
          <a:off x="4663720" y="435420"/>
          <a:ext cx="443721" cy="499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latin typeface="+mn-lt"/>
            </a:rPr>
            <a:t>Finalisation</a:t>
          </a:r>
          <a:r>
            <a:rPr lang="en-US" sz="1200" kern="1200" dirty="0" smtClean="0">
              <a:latin typeface="+mn-lt"/>
            </a:rPr>
            <a:t> of support study</a:t>
          </a:r>
          <a:endParaRPr lang="en-US" sz="12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</a:rPr>
            <a:t>Commission report on Fitness Check</a:t>
          </a:r>
          <a:endParaRPr lang="en-US" sz="1200" kern="1200" dirty="0">
            <a:latin typeface="+mn-lt"/>
          </a:endParaRPr>
        </a:p>
      </dsp:txBody>
      <dsp:txXfrm rot="-5400000">
        <a:off x="2387897" y="2732905"/>
        <a:ext cx="4973707" cy="400399"/>
      </dsp:txXfrm>
    </dsp:sp>
    <dsp:sp modelId="{7BA71B6B-23DE-481D-848F-631E02E7DFF3}">
      <dsp:nvSpPr>
        <dsp:cNvPr id="0" name=""/>
        <dsp:cNvSpPr/>
      </dsp:nvSpPr>
      <dsp:spPr>
        <a:xfrm>
          <a:off x="0" y="1710784"/>
          <a:ext cx="2408865" cy="949463"/>
        </a:xfrm>
        <a:prstGeom prst="roundRect">
          <a:avLst/>
        </a:prstGeom>
        <a:solidFill>
          <a:schemeClr val="accent6">
            <a:shade val="80000"/>
            <a:hueOff val="0"/>
            <a:satOff val="-33821"/>
            <a:lumOff val="33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</a:rPr>
            <a:t>October 2018 –March 2019</a:t>
          </a:r>
          <a:endParaRPr lang="en-US" sz="1200" kern="1200" dirty="0">
            <a:latin typeface="+mn-lt"/>
          </a:endParaRPr>
        </a:p>
      </dsp:txBody>
      <dsp:txXfrm>
        <a:off x="46349" y="1757133"/>
        <a:ext cx="2316167" cy="85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4308C02-6DA3-4C07-9005-66CBFA0BEB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16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834" y="4723171"/>
            <a:ext cx="544353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1B91B57-2C60-47BE-BDDC-3F74A0472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796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994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  <a:p>
            <a:endParaRPr lang="es-E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B83AE-6FE4-4EBA-9D7E-541E3B3F26F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79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B83AE-6FE4-4EBA-9D7E-541E3B3F26F3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412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https://www.eea.europa.eu/data-and-maps/data/wise-wfd-1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B83AE-6FE4-4EBA-9D7E-541E3B3F26F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22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98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B83AE-6FE4-4EBA-9D7E-541E3B3F26F3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324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4588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1788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8988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01F60580-3DF3-4F37-B4DE-5C3325249E36}" type="slidenum">
              <a:rPr lang="en-GB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66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8777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4588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1788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8988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CB599FBB-54B7-41B1-A1AF-2D2E3EFF82CF}" type="slidenum">
              <a:rPr lang="en-GB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3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altLang="en-US" noProof="0"/>
              <a:t>Title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altLang="en-US" noProof="0"/>
              <a:t>Subtitle</a:t>
            </a:r>
            <a:endParaRPr lang="en-GB" altLang="en-US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3681A50-8672-482A-9CF7-7C092E9393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390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BE51-1751-41B3-BC37-6F42860713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84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90C33-F778-4CBB-A92F-633B0CDC4B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405D-4728-4760-8647-BC77C05BB6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428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40386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332288"/>
            <a:ext cx="4038600" cy="1689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0DF1-A098-4E46-83D5-171A1396E5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6660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3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9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00" y="302400"/>
            <a:ext cx="1050230" cy="9792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38000" y="6659562"/>
            <a:ext cx="468000" cy="198439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91405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52E3-150D-4B94-9F15-C0A729579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401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05705-3D63-4D25-9BCE-517AFE193E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402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29D5-431D-431A-9C32-7CF1B73621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33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C75B-DA98-417C-9882-D5AA1693A3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16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CF32-FBF9-4C3B-B46B-18FA501273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90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F581E-AB38-4ABE-812E-592B655617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21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709C-880E-45D9-A976-BF6B273B47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13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D1F7-9913-470A-B88D-98BDED7440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5129676-0FA3-4352-82E3-28D11BDB8E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  <p:sldLayoutId id="2147484125" r:id="rId14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5EC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nvironment/water/water-framework/index_e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" y="1484784"/>
            <a:ext cx="9072563" cy="2447851"/>
          </a:xfrm>
        </p:spPr>
        <p:txBody>
          <a:bodyPr/>
          <a:lstStyle/>
          <a:p>
            <a:pPr indent="0" algn="ctr" eaLnBrk="1" hangingPunct="1"/>
            <a:r>
              <a:rPr lang="en-GB" altLang="en-US" sz="4000" dirty="0" smtClean="0"/>
              <a:t>Water </a:t>
            </a:r>
            <a:r>
              <a:rPr lang="en-GB" altLang="en-US" sz="4000" dirty="0"/>
              <a:t>Framework </a:t>
            </a:r>
            <a:r>
              <a:rPr lang="en-GB" altLang="en-US" sz="4000" dirty="0" smtClean="0"/>
              <a:t>Directive and Floods Directive</a:t>
            </a:r>
            <a:br>
              <a:rPr lang="en-GB" altLang="en-US" sz="4000" dirty="0" smtClean="0"/>
            </a:br>
            <a:r>
              <a:rPr lang="en-US" sz="4000" i="1" dirty="0" smtClean="0"/>
              <a:t>latest </a:t>
            </a:r>
            <a:r>
              <a:rPr lang="en-US" sz="4000" i="1" dirty="0"/>
              <a:t>news</a:t>
            </a:r>
            <a:endParaRPr lang="en-GB" altLang="en-US" sz="40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8532813" cy="1728788"/>
          </a:xfrm>
        </p:spPr>
        <p:txBody>
          <a:bodyPr/>
          <a:lstStyle/>
          <a:p>
            <a:pPr algn="ctr" eaLnBrk="1" hangingPunct="1"/>
            <a:r>
              <a:rPr lang="fr-BE" altLang="en-US" sz="2000" dirty="0" err="1" smtClean="0"/>
              <a:t>Eionet</a:t>
            </a:r>
            <a:r>
              <a:rPr lang="fr-BE" altLang="en-US" sz="2000" dirty="0" smtClean="0"/>
              <a:t> </a:t>
            </a:r>
            <a:r>
              <a:rPr lang="fr-BE" altLang="en-US" sz="2000" dirty="0" err="1" smtClean="0"/>
              <a:t>freshwater</a:t>
            </a:r>
            <a:r>
              <a:rPr lang="fr-BE" altLang="en-US" sz="2000" dirty="0" smtClean="0"/>
              <a:t> workshop</a:t>
            </a:r>
          </a:p>
          <a:p>
            <a:pPr algn="ctr" eaLnBrk="1" hangingPunct="1"/>
            <a:r>
              <a:rPr lang="fr-BE" altLang="en-US" sz="2000" dirty="0" err="1" smtClean="0"/>
              <a:t>Copenhagen</a:t>
            </a:r>
            <a:r>
              <a:rPr lang="fr-BE" altLang="en-US" sz="2000" dirty="0" smtClean="0"/>
              <a:t>, </a:t>
            </a:r>
            <a:r>
              <a:rPr lang="fr-BE" altLang="en-US" sz="2000" dirty="0" smtClean="0"/>
              <a:t>3-4 </a:t>
            </a:r>
            <a:r>
              <a:rPr lang="fr-BE" altLang="en-US" sz="2000" dirty="0" err="1" smtClean="0"/>
              <a:t>June</a:t>
            </a:r>
            <a:r>
              <a:rPr lang="fr-BE" altLang="en-US" sz="2000" dirty="0" smtClean="0"/>
              <a:t> </a:t>
            </a:r>
            <a:r>
              <a:rPr lang="fr-BE" altLang="en-US" sz="2000" dirty="0" smtClean="0"/>
              <a:t>2019</a:t>
            </a:r>
            <a:endParaRPr lang="fr-BE" altLang="en-US" sz="2000" dirty="0"/>
          </a:p>
          <a:p>
            <a:pPr eaLnBrk="1" hangingPunct="1"/>
            <a:endParaRPr lang="fr-BE" altLang="en-US" sz="2000" dirty="0" smtClean="0"/>
          </a:p>
          <a:p>
            <a:pPr eaLnBrk="1" hangingPunct="1"/>
            <a:r>
              <a:rPr lang="fr-BE" altLang="en-US" sz="1600" dirty="0" smtClean="0"/>
              <a:t>Joaquim Capitão</a:t>
            </a:r>
            <a:endParaRPr lang="fr-BE" altLang="en-US" sz="1600" dirty="0"/>
          </a:p>
          <a:p>
            <a:pPr eaLnBrk="1" hangingPunct="1"/>
            <a:r>
              <a:rPr lang="fr-BE" altLang="en-US" sz="1600" dirty="0" smtClean="0"/>
              <a:t>DG </a:t>
            </a:r>
            <a:r>
              <a:rPr lang="fr-BE" altLang="en-US" sz="1600" dirty="0" err="1" smtClean="0"/>
              <a:t>Environment</a:t>
            </a:r>
            <a:r>
              <a:rPr lang="fr-BE" altLang="en-US" sz="1600" dirty="0" smtClean="0"/>
              <a:t> – Unit C.1, Clean Water</a:t>
            </a:r>
            <a:endParaRPr lang="fr-BE" alt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1341438"/>
            <a:ext cx="8085138" cy="649287"/>
          </a:xfrm>
        </p:spPr>
        <p:txBody>
          <a:bodyPr/>
          <a:lstStyle/>
          <a:p>
            <a:pPr algn="ctr"/>
            <a:r>
              <a:rPr lang="en-GB" altLang="en-US" sz="2800" dirty="0" smtClean="0"/>
              <a:t>Latest reporting</a:t>
            </a:r>
            <a:endParaRPr lang="en-GB" altLang="en-US" sz="2600" dirty="0" smtClean="0">
              <a:solidFill>
                <a:srgbClr val="C0000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2205038"/>
            <a:ext cx="8567737" cy="4392612"/>
          </a:xfrm>
        </p:spPr>
        <p:txBody>
          <a:bodyPr/>
          <a:lstStyle/>
          <a:p>
            <a:pPr>
              <a:lnSpc>
                <a:spcPct val="150000"/>
              </a:lnSpc>
              <a:buClrTx/>
              <a:defRPr/>
            </a:pPr>
            <a:r>
              <a:rPr lang="en-GB" altLang="en-US" sz="2000" i="0" dirty="0" smtClean="0"/>
              <a:t>Implementation of the WFD Programmes of Measures (7 Member States still missing, deadline was 22 December 2018)</a:t>
            </a:r>
          </a:p>
          <a:p>
            <a:pPr>
              <a:lnSpc>
                <a:spcPct val="150000"/>
              </a:lnSpc>
              <a:buClrTx/>
              <a:defRPr/>
            </a:pPr>
            <a:r>
              <a:rPr lang="en-GB" altLang="en-US" sz="2000" i="0" dirty="0" smtClean="0"/>
              <a:t>New substances in the 2013 EQS Directive (7 Member States still missing</a:t>
            </a:r>
            <a:r>
              <a:rPr lang="en-GB" altLang="en-US" sz="2000" i="0" dirty="0"/>
              <a:t> , deadline was 22 December 2018</a:t>
            </a:r>
            <a:r>
              <a:rPr lang="en-GB" altLang="en-US" sz="2000" i="0" dirty="0" smtClean="0"/>
              <a:t>)</a:t>
            </a:r>
          </a:p>
          <a:p>
            <a:pPr>
              <a:lnSpc>
                <a:spcPct val="150000"/>
              </a:lnSpc>
              <a:buClrTx/>
              <a:defRPr/>
            </a:pPr>
            <a:r>
              <a:rPr lang="en-GB" altLang="en-US" sz="2000" i="0" dirty="0" smtClean="0"/>
              <a:t>Preliminary Flood Risk Analysis and Areas of Potential Significant Flood Risk (ongoing after some initial delays, deadline was 22 March 2019)</a:t>
            </a:r>
            <a:endParaRPr lang="en-GB" altLang="en-US" sz="2000" dirty="0"/>
          </a:p>
          <a:p>
            <a:pPr>
              <a:lnSpc>
                <a:spcPct val="150000"/>
              </a:lnSpc>
              <a:buClrTx/>
              <a:defRPr/>
            </a:pPr>
            <a:endParaRPr lang="en-GB" alt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29221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648072"/>
          </a:xfrm>
        </p:spPr>
        <p:txBody>
          <a:bodyPr/>
          <a:lstStyle/>
          <a:p>
            <a:pPr algn="ctr"/>
            <a:r>
              <a:rPr lang="en-GB" altLang="en-US" sz="3200" dirty="0" smtClean="0"/>
              <a:t>Next </a:t>
            </a:r>
            <a:r>
              <a:rPr lang="en-GB" altLang="en-US" sz="3200" dirty="0"/>
              <a:t>reporting</a:t>
            </a:r>
            <a:endParaRPr lang="en-GB" kern="1200" dirty="0">
              <a:solidFill>
                <a:srgbClr val="C00000"/>
              </a:solidFill>
              <a:ea typeface="Microsoft YaHei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25" y="1916832"/>
            <a:ext cx="8229600" cy="403244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fr-BE" sz="1800" dirty="0" smtClean="0"/>
              <a:t>3</a:t>
            </a:r>
            <a:r>
              <a:rPr lang="fr-BE" sz="1800" baseline="30000" dirty="0" smtClean="0"/>
              <a:t>rd</a:t>
            </a:r>
            <a:r>
              <a:rPr lang="fr-BE" sz="1800" dirty="0" smtClean="0"/>
              <a:t> River Basin Management Plans </a:t>
            </a:r>
            <a:r>
              <a:rPr lang="fr-BE" sz="1800" dirty="0" smtClean="0"/>
              <a:t>(March 2022</a:t>
            </a:r>
            <a:r>
              <a:rPr lang="fr-BE" sz="1800" dirty="0" smtClean="0"/>
              <a:t>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fr-BE" sz="1400" b="0" dirty="0" smtClean="0"/>
              <a:t>Agreement in WG DIS, Strategic Coordination Group and Water </a:t>
            </a:r>
            <a:r>
              <a:rPr lang="fr-BE" sz="1400" b="0" dirty="0" err="1" smtClean="0"/>
              <a:t>Directors</a:t>
            </a:r>
            <a:r>
              <a:rPr lang="fr-BE" sz="1400" b="0" dirty="0" smtClean="0"/>
              <a:t> on main </a:t>
            </a:r>
            <a:r>
              <a:rPr lang="fr-BE" sz="1400" b="0" dirty="0" err="1" smtClean="0"/>
              <a:t>principles</a:t>
            </a:r>
            <a:r>
              <a:rPr lang="fr-BE" sz="1400" b="0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1000" dirty="0" smtClean="0"/>
              <a:t>Changes </a:t>
            </a:r>
            <a:r>
              <a:rPr lang="fr-BE" sz="1000" dirty="0" err="1" smtClean="0"/>
              <a:t>with</a:t>
            </a:r>
            <a:r>
              <a:rPr lang="fr-BE" sz="1000" dirty="0" smtClean="0"/>
              <a:t> respect to </a:t>
            </a:r>
            <a:r>
              <a:rPr lang="fr-BE" sz="1000" dirty="0" err="1" smtClean="0"/>
              <a:t>previous</a:t>
            </a:r>
            <a:r>
              <a:rPr lang="fr-BE" sz="1000" dirty="0" smtClean="0"/>
              <a:t> </a:t>
            </a:r>
            <a:r>
              <a:rPr lang="fr-BE" sz="1000" dirty="0" err="1" smtClean="0"/>
              <a:t>reporting</a:t>
            </a:r>
            <a:r>
              <a:rPr lang="fr-BE" sz="1000" dirty="0" smtClean="0"/>
              <a:t> </a:t>
            </a:r>
            <a:r>
              <a:rPr lang="fr-BE" sz="1000" dirty="0" err="1" smtClean="0"/>
              <a:t>limited</a:t>
            </a:r>
            <a:r>
              <a:rPr lang="fr-BE" sz="1000" dirty="0" smtClean="0"/>
              <a:t> to a minimum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1000" dirty="0" smtClean="0"/>
              <a:t>Simplification of </a:t>
            </a:r>
            <a:r>
              <a:rPr lang="fr-BE" sz="1000" dirty="0" err="1" smtClean="0"/>
              <a:t>reporting</a:t>
            </a:r>
            <a:r>
              <a:rPr lang="fr-BE" sz="1000" dirty="0" smtClean="0"/>
              <a:t> </a:t>
            </a:r>
            <a:r>
              <a:rPr lang="fr-BE" sz="1000" dirty="0" err="1" smtClean="0"/>
              <a:t>schemas</a:t>
            </a:r>
            <a:r>
              <a:rPr lang="fr-BE" sz="1000" dirty="0" smtClean="0"/>
              <a:t> </a:t>
            </a:r>
            <a:r>
              <a:rPr lang="fr-BE" sz="1000" dirty="0" err="1" smtClean="0"/>
              <a:t>where</a:t>
            </a:r>
            <a:r>
              <a:rPr lang="fr-BE" sz="1000" dirty="0" smtClean="0"/>
              <a:t>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400" b="0" dirty="0" err="1" smtClean="0"/>
              <a:t>Detailed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comments</a:t>
            </a:r>
            <a:r>
              <a:rPr lang="fr-BE" sz="1400" b="0" dirty="0" smtClean="0"/>
              <a:t> on </a:t>
            </a:r>
            <a:r>
              <a:rPr lang="fr-BE" sz="1400" b="0" dirty="0" err="1" smtClean="0"/>
              <a:t>previous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reporting</a:t>
            </a:r>
            <a:r>
              <a:rPr lang="fr-BE" sz="1400" b="0" dirty="0" smtClean="0"/>
              <a:t> guidance and </a:t>
            </a:r>
            <a:r>
              <a:rPr lang="fr-BE" sz="1400" b="0" dirty="0" err="1" smtClean="0"/>
              <a:t>schemas</a:t>
            </a:r>
            <a:endParaRPr lang="fr-BE" sz="1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400" b="0" dirty="0" smtClean="0"/>
              <a:t>Commission </a:t>
            </a:r>
            <a:r>
              <a:rPr lang="fr-BE" sz="1400" b="0" dirty="0" err="1" smtClean="0"/>
              <a:t>is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currently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drafting</a:t>
            </a:r>
            <a:r>
              <a:rPr lang="fr-BE" sz="1400" b="0" dirty="0" smtClean="0"/>
              <a:t> a </a:t>
            </a:r>
            <a:r>
              <a:rPr lang="fr-BE" sz="1400" b="0" dirty="0" err="1" smtClean="0"/>
              <a:t>revised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reporting</a:t>
            </a:r>
            <a:r>
              <a:rPr lang="fr-BE" sz="1400" b="0" dirty="0" smtClean="0"/>
              <a:t> guidance, to </a:t>
            </a:r>
            <a:r>
              <a:rPr lang="fr-BE" sz="1400" b="0" dirty="0" err="1" smtClean="0"/>
              <a:t>be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submiteted</a:t>
            </a:r>
            <a:r>
              <a:rPr lang="fr-BE" sz="1400" b="0" dirty="0" smtClean="0"/>
              <a:t> to WG DIS and SCG in </a:t>
            </a:r>
            <a:r>
              <a:rPr lang="fr-BE" sz="1400" b="0" dirty="0" err="1" smtClean="0"/>
              <a:t>September</a:t>
            </a:r>
            <a:r>
              <a:rPr lang="fr-BE" sz="1400" b="0" dirty="0" smtClean="0"/>
              <a:t>, for discussion in the WG DIS meeting in </a:t>
            </a:r>
            <a:r>
              <a:rPr lang="fr-BE" sz="1400" b="0" dirty="0" err="1" smtClean="0"/>
              <a:t>November</a:t>
            </a:r>
            <a:endParaRPr lang="fr-BE" sz="1400" b="0" dirty="0" smtClean="0"/>
          </a:p>
          <a:p>
            <a:pPr>
              <a:buClrTx/>
              <a:buFont typeface="Wingdings" panose="05000000000000000000" pitchFamily="2" charset="2"/>
              <a:buChar char="ü"/>
            </a:pPr>
            <a:endParaRPr lang="en-GB" sz="1800" dirty="0"/>
          </a:p>
          <a:p>
            <a:pPr marL="342900" lvl="1" indent="-342900">
              <a:buClrTx/>
              <a:buFont typeface="Wingdings" panose="05000000000000000000" pitchFamily="2" charset="2"/>
              <a:buChar char="ü"/>
            </a:pPr>
            <a:r>
              <a:rPr lang="en-GB" sz="1800" b="0" i="1" dirty="0" smtClean="0">
                <a:ea typeface="+mn-ea"/>
                <a:cs typeface="+mn-cs"/>
              </a:rPr>
              <a:t>Watch list (December </a:t>
            </a:r>
            <a:r>
              <a:rPr lang="en-GB" sz="1800" b="0" i="1" dirty="0" smtClean="0">
                <a:ea typeface="+mn-ea"/>
                <a:cs typeface="+mn-cs"/>
              </a:rPr>
              <a:t>2019) – integrated in WISE-4, unchanged</a:t>
            </a:r>
            <a:endParaRPr lang="en-GB" sz="1800" b="0" i="1" dirty="0" smtClean="0">
              <a:ea typeface="+mn-ea"/>
              <a:cs typeface="+mn-cs"/>
            </a:endParaRPr>
          </a:p>
          <a:p>
            <a:pPr marL="342900" lvl="1" indent="-342900">
              <a:buClrTx/>
              <a:buFont typeface="Wingdings" panose="05000000000000000000" pitchFamily="2" charset="2"/>
              <a:buChar char="ü"/>
            </a:pPr>
            <a:endParaRPr lang="en-GB" sz="1800" b="0" i="1" dirty="0">
              <a:ea typeface="+mn-ea"/>
              <a:cs typeface="+mn-cs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Flood </a:t>
            </a:r>
            <a:r>
              <a:rPr lang="en-GB" sz="1800" dirty="0" smtClean="0"/>
              <a:t>Hazard and Risk Maps (March 2020</a:t>
            </a:r>
            <a:r>
              <a:rPr lang="en-GB" sz="1800" dirty="0" smtClean="0"/>
              <a:t>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fr-BE" sz="1400" b="0" dirty="0" err="1" smtClean="0"/>
              <a:t>Testing</a:t>
            </a:r>
            <a:r>
              <a:rPr lang="fr-BE" sz="1400" b="0" dirty="0" smtClean="0"/>
              <a:t> of </a:t>
            </a:r>
            <a:r>
              <a:rPr lang="fr-BE" sz="1400" b="0" dirty="0" err="1" smtClean="0"/>
              <a:t>reporting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tools</a:t>
            </a:r>
            <a:r>
              <a:rPr lang="fr-BE" sz="1400" b="0" dirty="0" smtClean="0"/>
              <a:t> to </a:t>
            </a:r>
            <a:r>
              <a:rPr lang="fr-BE" sz="1400" b="0" dirty="0" err="1" smtClean="0"/>
              <a:t>start</a:t>
            </a:r>
            <a:r>
              <a:rPr lang="fr-BE" sz="1400" b="0" dirty="0" smtClean="0"/>
              <a:t> </a:t>
            </a:r>
            <a:r>
              <a:rPr lang="fr-BE" sz="1400" b="0" dirty="0" err="1" smtClean="0"/>
              <a:t>soon</a:t>
            </a:r>
            <a:endParaRPr lang="fr-BE" sz="1400" b="0" dirty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Flood </a:t>
            </a:r>
            <a:r>
              <a:rPr lang="en-GB" sz="1800" dirty="0" smtClean="0"/>
              <a:t>Risk Management Plans (March 2022)</a:t>
            </a:r>
            <a:endParaRPr lang="en-GB" sz="1800" i="0" dirty="0"/>
          </a:p>
          <a:p>
            <a:pPr>
              <a:buClrTx/>
              <a:buFont typeface="Wingdings" panose="05000000000000000000" pitchFamily="2" charset="2"/>
              <a:buChar char="ü"/>
            </a:pPr>
            <a:endParaRPr lang="en-GB" sz="1800" dirty="0"/>
          </a:p>
          <a:p>
            <a:endParaRPr lang="en-GB" sz="2000" b="1" i="0" dirty="0"/>
          </a:p>
          <a:p>
            <a:endParaRPr lang="en-GB" sz="20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1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647700"/>
          </a:xfrm>
        </p:spPr>
        <p:txBody>
          <a:bodyPr/>
          <a:lstStyle/>
          <a:p>
            <a:pPr algn="ctr"/>
            <a:r>
              <a:rPr lang="en-GB" altLang="en-US" dirty="0" smtClean="0">
                <a:solidFill>
                  <a:srgbClr val="C00000"/>
                </a:solidFill>
              </a:rPr>
              <a:t>Implementation support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0825" y="1989138"/>
            <a:ext cx="8447088" cy="46799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2000" i="0" dirty="0" smtClean="0"/>
              <a:t>New Work Programme for the Common </a:t>
            </a:r>
            <a:r>
              <a:rPr lang="en-GB" altLang="en-US" sz="2000" i="0" dirty="0"/>
              <a:t>Implementation Strategy </a:t>
            </a:r>
            <a:r>
              <a:rPr lang="en-GB" altLang="en-US" sz="2000" i="0" dirty="0" smtClean="0"/>
              <a:t>(2019-2021)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1600" b="0" dirty="0" smtClean="0"/>
              <a:t>Continuation of previous Working Groups (WGs) on Ecological Status, Chemicals, Groundwater, Floods and Data and Information Sharing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1600" b="0" i="0" dirty="0" smtClean="0"/>
              <a:t>Continuation of Ad-hoc Task Group (ATG) on Water Reuse once Regulation is adopted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1600" b="0" dirty="0" smtClean="0"/>
              <a:t>ATG on Hydromorphology integrated in WG </a:t>
            </a:r>
            <a:r>
              <a:rPr lang="en-GB" altLang="en-US" sz="1600" b="0" dirty="0" err="1" smtClean="0"/>
              <a:t>Ecostat</a:t>
            </a:r>
            <a:r>
              <a:rPr lang="en-GB" altLang="en-US" sz="1600" b="0" dirty="0" smtClean="0"/>
              <a:t>, ATG on Art. 4(7) completed its mandate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1600" b="0" i="0" dirty="0" smtClean="0"/>
              <a:t>Possible new ATGs on Economics, Exemptions and Climate Change</a:t>
            </a:r>
            <a:endParaRPr lang="en-GB" altLang="en-US" sz="1600" b="0" i="0" dirty="0"/>
          </a:p>
          <a:p>
            <a:pPr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2000" i="0" dirty="0" smtClean="0"/>
              <a:t>Work on water and agriculture to continue outside the CIS as in the previous Work Programme</a:t>
            </a:r>
          </a:p>
          <a:p>
            <a:pPr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</a:pPr>
            <a:r>
              <a:rPr lang="en-GB" altLang="en-US" sz="2000" i="0" dirty="0" smtClean="0"/>
              <a:t>Enforcement </a:t>
            </a:r>
            <a:r>
              <a:rPr lang="en-GB" altLang="en-US" sz="2000" i="0" dirty="0"/>
              <a:t>strategy (including infringements</a:t>
            </a:r>
            <a:r>
              <a:rPr lang="en-GB" altLang="en-US" sz="2000" i="0" dirty="0" smtClean="0"/>
              <a:t>)</a:t>
            </a:r>
            <a:endParaRPr lang="en-GB" alt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17549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065144" cy="2952328"/>
          </a:xfrm>
        </p:spPr>
        <p:txBody>
          <a:bodyPr/>
          <a:lstStyle/>
          <a:p>
            <a:pPr algn="ctr"/>
            <a:r>
              <a:rPr lang="en-GB" sz="2400" dirty="0"/>
              <a:t>Thank you for your attention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ec.europa.eu/environment/water/water-framework/index_en.html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D59-9FAB-44A3-9386-6C9E3025D2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Contents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5"/>
          </a:xfrm>
        </p:spPr>
        <p:txBody>
          <a:bodyPr/>
          <a:lstStyle/>
          <a:p>
            <a:pPr>
              <a:buClrTx/>
            </a:pPr>
            <a:endParaRPr lang="en-GB" sz="2000" dirty="0" smtClean="0"/>
          </a:p>
          <a:p>
            <a:pPr>
              <a:buClrTx/>
            </a:pPr>
            <a:r>
              <a:rPr lang="en-GB" sz="2000" dirty="0" smtClean="0"/>
              <a:t>Fitness </a:t>
            </a:r>
            <a:r>
              <a:rPr lang="en-GB" sz="2000" dirty="0" smtClean="0"/>
              <a:t>Check of EU water policy, including the Water Framework </a:t>
            </a:r>
            <a:r>
              <a:rPr lang="en-GB" sz="2000" dirty="0" smtClean="0"/>
              <a:t>Directive, Groundwater Directive, Environmental Quality Standards Directive </a:t>
            </a:r>
            <a:r>
              <a:rPr lang="en-GB" sz="2000" dirty="0" smtClean="0"/>
              <a:t>and Floods </a:t>
            </a:r>
            <a:r>
              <a:rPr lang="en-GB" sz="2000" dirty="0" smtClean="0"/>
              <a:t>Directive</a:t>
            </a:r>
          </a:p>
          <a:p>
            <a:pPr>
              <a:buClrTx/>
            </a:pPr>
            <a:r>
              <a:rPr lang="en-GB" altLang="en-US" sz="2000" dirty="0" smtClean="0"/>
              <a:t>Proposed Regulation on Water reuse for irrigation</a:t>
            </a:r>
            <a:endParaRPr lang="en-GB" altLang="en-US" sz="2000" dirty="0"/>
          </a:p>
          <a:p>
            <a:pPr>
              <a:buClrTx/>
            </a:pPr>
            <a:r>
              <a:rPr lang="en-GB" sz="2000" dirty="0" smtClean="0"/>
              <a:t>Latest reporting (WFD, EQSD, FD)</a:t>
            </a:r>
          </a:p>
          <a:p>
            <a:pPr>
              <a:buClrTx/>
            </a:pPr>
            <a:r>
              <a:rPr lang="en-GB" sz="2000" dirty="0" smtClean="0"/>
              <a:t>Next reporting </a:t>
            </a:r>
            <a:r>
              <a:rPr lang="en-GB" sz="2000" dirty="0"/>
              <a:t>(WFD, EQSD, FD</a:t>
            </a:r>
            <a:r>
              <a:rPr lang="en-GB" sz="2000" dirty="0" smtClean="0"/>
              <a:t>)</a:t>
            </a:r>
            <a:endParaRPr lang="en-GB" sz="2000" dirty="0" smtClean="0"/>
          </a:p>
          <a:p>
            <a:pPr>
              <a:buClrTx/>
            </a:pPr>
            <a:r>
              <a:rPr lang="en-GB" sz="2000" dirty="0" smtClean="0"/>
              <a:t>Implementation </a:t>
            </a:r>
            <a:r>
              <a:rPr lang="en-GB" sz="2000" dirty="0" smtClean="0"/>
              <a:t>support initiatives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9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13" y="1916833"/>
            <a:ext cx="8229600" cy="702469"/>
          </a:xfrm>
        </p:spPr>
        <p:txBody>
          <a:bodyPr/>
          <a:lstStyle/>
          <a:p>
            <a:pPr marL="0" indent="0"/>
            <a:r>
              <a:rPr lang="en-GB" sz="2400" dirty="0" smtClean="0"/>
              <a:t>Fitness Check - Evaluation </a:t>
            </a:r>
            <a:r>
              <a:rPr lang="en-GB" sz="2400" dirty="0"/>
              <a:t>criteria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492896"/>
          <a:ext cx="82296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25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11761" y="2552998"/>
            <a:ext cx="3600401" cy="3167957"/>
            <a:chOff x="2736056" y="1113235"/>
            <a:chExt cx="3752851" cy="3750469"/>
          </a:xfrm>
          <a:solidFill>
            <a:srgbClr val="0F5494"/>
          </a:solidFill>
        </p:grpSpPr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736056" y="1113235"/>
              <a:ext cx="1871663" cy="2251472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grpFill/>
            <a:ln w="1905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bIns="405000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/>
                  </a:solidFill>
                  <a:cs typeface="Arial" charset="0"/>
                </a:rPr>
                <a:t>Literature review</a:t>
              </a:r>
            </a:p>
            <a:p>
              <a:pPr algn="ctr">
                <a:defRPr/>
              </a:pPr>
              <a:endParaRPr lang="en-US" sz="16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736057" y="2992041"/>
              <a:ext cx="2251472" cy="1871663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rgbClr val="2D5EC1"/>
            </a:solidFill>
            <a:ln w="1905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rIns="351000" anchor="ctr" anchorCtr="1"/>
            <a:lstStyle/>
            <a:p>
              <a:pPr eaLnBrk="1" hangingPunct="1">
                <a:defRPr/>
              </a:pPr>
              <a:r>
                <a:rPr lang="en-US" sz="1800" dirty="0">
                  <a:solidFill>
                    <a:schemeClr val="accent3"/>
                  </a:solidFill>
                  <a:cs typeface="Arial" charset="0"/>
                </a:rPr>
                <a:t>Stakeholder consultation</a:t>
              </a:r>
              <a:endParaRPr lang="en-US" sz="1800" dirty="0">
                <a:solidFill>
                  <a:schemeClr val="accent3"/>
                </a:solidFill>
                <a:cs typeface="Arial" charset="0"/>
              </a:endParaRPr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4237435" y="1114873"/>
              <a:ext cx="2251472" cy="1871663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rgbClr val="3E6FD2"/>
            </a:solidFill>
            <a:ln w="1905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lIns="351000" anchor="ctr"/>
            <a:lstStyle/>
            <a:p>
              <a:pPr algn="ctr" eaLnBrk="1" hangingPunct="1">
                <a:defRPr/>
              </a:pPr>
              <a:r>
                <a:rPr lang="en-US" sz="1800" dirty="0">
                  <a:solidFill>
                    <a:schemeClr val="bg1"/>
                  </a:solidFill>
                  <a:cs typeface="Arial" charset="0"/>
                </a:rPr>
                <a:t>Ongoing / recent studies</a:t>
              </a:r>
            </a:p>
            <a:p>
              <a:pPr algn="ctr" eaLnBrk="1" hangingPunct="1">
                <a:defRPr/>
              </a:pPr>
              <a:endParaRPr lang="en-GB" sz="18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616054" y="2613423"/>
              <a:ext cx="1872853" cy="2250281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tIns="351000" anchor="ctr" anchorCtr="1"/>
            <a:lstStyle/>
            <a:p>
              <a:pPr eaLnBrk="1" hangingPunct="1">
                <a:defRPr/>
              </a:pPr>
              <a:r>
                <a:rPr lang="en-US" sz="1700" dirty="0">
                  <a:solidFill>
                    <a:schemeClr val="bg1"/>
                  </a:solidFill>
                  <a:cs typeface="Arial" charset="0"/>
                </a:rPr>
                <a:t>Public Consultation</a:t>
              </a:r>
              <a:endParaRPr lang="en-GB" sz="1700" dirty="0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8313" y="1844825"/>
            <a:ext cx="8229600" cy="702469"/>
          </a:xfrm>
        </p:spPr>
        <p:txBody>
          <a:bodyPr/>
          <a:lstStyle/>
          <a:p>
            <a:r>
              <a:rPr lang="en-GB" sz="2400" dirty="0" smtClean="0"/>
              <a:t>Fitness Check - Methodology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475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23630" y="1076691"/>
            <a:ext cx="18473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685800">
              <a:spcBef>
                <a:spcPct val="50000"/>
              </a:spcBef>
              <a:defRPr/>
            </a:pPr>
            <a:endParaRPr lang="pl-PL" altLang="en-US" sz="1500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556793"/>
            <a:ext cx="8229600" cy="702469"/>
          </a:xfrm>
        </p:spPr>
        <p:txBody>
          <a:bodyPr/>
          <a:lstStyle/>
          <a:p>
            <a:r>
              <a:rPr lang="en-GB" sz="2400" dirty="0" smtClean="0"/>
              <a:t>Fitness Check - Existing </a:t>
            </a:r>
            <a:r>
              <a:rPr lang="en-GB" sz="2400" dirty="0"/>
              <a:t>information</a:t>
            </a:r>
            <a:endParaRPr lang="en-GB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2132856"/>
          <a:ext cx="836327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6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57382-CE99-AE4C-98A1-A65F6E61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700809"/>
            <a:ext cx="8229600" cy="702469"/>
          </a:xfrm>
        </p:spPr>
        <p:txBody>
          <a:bodyPr/>
          <a:lstStyle/>
          <a:p>
            <a:r>
              <a:rPr lang="fr-FR" sz="2400" dirty="0">
                <a:solidFill>
                  <a:srgbClr val="273777"/>
                </a:solidFill>
                <a:cs typeface="Arial" panose="020B0604020202020204" pitchFamily="34" charset="0"/>
              </a:rPr>
              <a:t>Main conclusions </a:t>
            </a:r>
            <a:r>
              <a:rPr lang="fr-FR" sz="2400" dirty="0" smtClean="0">
                <a:solidFill>
                  <a:srgbClr val="273777"/>
                </a:solidFill>
                <a:cs typeface="Arial" panose="020B0604020202020204" pitchFamily="34" charset="0"/>
              </a:rPr>
              <a:t> of the </a:t>
            </a:r>
            <a:r>
              <a:rPr lang="fr-FR" sz="2400" dirty="0" err="1" smtClean="0">
                <a:solidFill>
                  <a:srgbClr val="273777"/>
                </a:solidFill>
                <a:cs typeface="Arial" panose="020B0604020202020204" pitchFamily="34" charset="0"/>
              </a:rPr>
              <a:t>assessment</a:t>
            </a:r>
            <a:r>
              <a:rPr lang="fr-FR" sz="2400" dirty="0" smtClean="0">
                <a:solidFill>
                  <a:srgbClr val="273777"/>
                </a:solidFill>
                <a:cs typeface="Arial" panose="020B0604020202020204" pitchFamily="34" charset="0"/>
              </a:rPr>
              <a:t> </a:t>
            </a:r>
            <a:r>
              <a:rPr lang="fr-FR" sz="2400" dirty="0">
                <a:solidFill>
                  <a:srgbClr val="273777"/>
                </a:solidFill>
                <a:cs typeface="Arial" panose="020B0604020202020204" pitchFamily="34" charset="0"/>
              </a:rPr>
              <a:t>of 2015 </a:t>
            </a:r>
            <a:r>
              <a:rPr lang="fr-FR" sz="2400" dirty="0" smtClean="0">
                <a:solidFill>
                  <a:srgbClr val="273777"/>
                </a:solidFill>
                <a:cs typeface="Arial" panose="020B0604020202020204" pitchFamily="34" charset="0"/>
              </a:rPr>
              <a:t>Plans</a:t>
            </a:r>
            <a:endParaRPr lang="fr-FR" b="1" dirty="0">
              <a:solidFill>
                <a:srgbClr val="273777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2492897"/>
          <a:ext cx="84969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3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9652" y="1100139"/>
            <a:ext cx="34176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685800">
              <a:spcBef>
                <a:spcPct val="50000"/>
              </a:spcBef>
              <a:defRPr/>
            </a:pPr>
            <a:r>
              <a:rPr lang="fr-BE" altLang="en-US" sz="1950" b="0" dirty="0">
                <a:solidFill>
                  <a:srgbClr val="FFFFFF"/>
                </a:solidFill>
                <a:latin typeface="Tahoma" pitchFamily="34" charset="0"/>
                <a:ea typeface="MS PGothic" pitchFamily="34" charset="-128"/>
              </a:rPr>
              <a:t>  </a:t>
            </a:r>
            <a:endParaRPr lang="pl-PL" altLang="en-US" sz="1950" b="0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5474010"/>
              </p:ext>
            </p:extLst>
          </p:nvPr>
        </p:nvGraphicFramePr>
        <p:xfrm>
          <a:off x="477800" y="2204864"/>
          <a:ext cx="7406569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own Arrow 7"/>
          <p:cNvSpPr/>
          <p:nvPr/>
        </p:nvSpPr>
        <p:spPr bwMode="auto">
          <a:xfrm>
            <a:off x="7740352" y="2204865"/>
            <a:ext cx="1296144" cy="3221967"/>
          </a:xfrm>
          <a:prstGeom prst="downArrow">
            <a:avLst/>
          </a:prstGeom>
          <a:ln>
            <a:solidFill>
              <a:srgbClr val="FFC00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2381" defTabSz="685800">
              <a:defRPr/>
            </a:pPr>
            <a:r>
              <a:rPr lang="en-GB" sz="1200" b="0" dirty="0" smtClean="0">
                <a:solidFill>
                  <a:srgbClr val="0F5494"/>
                </a:solidFill>
              </a:rPr>
              <a:t>In close cooperation with the</a:t>
            </a:r>
            <a:r>
              <a:rPr lang="en-GB" sz="1200" dirty="0" smtClean="0">
                <a:solidFill>
                  <a:srgbClr val="0F5494"/>
                </a:solidFill>
              </a:rPr>
              <a:t> </a:t>
            </a:r>
            <a:r>
              <a:rPr lang="en-GB" sz="1200" dirty="0">
                <a:solidFill>
                  <a:srgbClr val="0F5494"/>
                </a:solidFill>
              </a:rPr>
              <a:t>UWWTD evaluation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92554"/>
            <a:ext cx="8229600" cy="702469"/>
          </a:xfrm>
        </p:spPr>
        <p:txBody>
          <a:bodyPr/>
          <a:lstStyle/>
          <a:p>
            <a:r>
              <a:rPr lang="en-GB" sz="2800" dirty="0" smtClean="0"/>
              <a:t>Fitness Check - Timeline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87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200" dirty="0"/>
              <a:t>Proposed Regulation </a:t>
            </a:r>
            <a:r>
              <a:rPr lang="en-GB" altLang="en-US" sz="3200" dirty="0" smtClean="0"/>
              <a:t>on</a:t>
            </a:r>
            <a:br>
              <a:rPr lang="en-GB" altLang="en-US" sz="3200" dirty="0" smtClean="0"/>
            </a:br>
            <a:r>
              <a:rPr lang="en-GB" altLang="en-US" sz="3200" dirty="0" smtClean="0"/>
              <a:t>Water </a:t>
            </a:r>
            <a:r>
              <a:rPr lang="en-GB" altLang="en-US" sz="3200" dirty="0"/>
              <a:t>reuse for </a:t>
            </a:r>
            <a:r>
              <a:rPr lang="en-GB" altLang="en-US" sz="3200" dirty="0" smtClean="0"/>
              <a:t>irrigation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709"/>
            <a:ext cx="8229600" cy="3744516"/>
          </a:xfrm>
        </p:spPr>
        <p:txBody>
          <a:bodyPr/>
          <a:lstStyle/>
          <a:p>
            <a:pPr>
              <a:buClrTx/>
            </a:pPr>
            <a:r>
              <a:rPr lang="en-GB" altLang="en-US" dirty="0" smtClean="0"/>
              <a:t>A Commission proposal </a:t>
            </a:r>
            <a:r>
              <a:rPr lang="en-GB" altLang="en-US" dirty="0" smtClean="0"/>
              <a:t>for a Regulation </a:t>
            </a:r>
            <a:r>
              <a:rPr lang="en-GB" altLang="en-US" dirty="0" smtClean="0"/>
              <a:t>introducing </a:t>
            </a:r>
            <a:r>
              <a:rPr lang="en-GB" altLang="en-US" dirty="0" smtClean="0"/>
              <a:t>minimum requirements for water </a:t>
            </a:r>
            <a:r>
              <a:rPr lang="en-GB" altLang="en-US" dirty="0" smtClean="0"/>
              <a:t>reuse in agricultural irrigation was a</a:t>
            </a:r>
            <a:r>
              <a:rPr lang="en-GB" dirty="0" smtClean="0"/>
              <a:t>dopted on 28 May 2018</a:t>
            </a:r>
            <a:endParaRPr lang="en-GB" altLang="en-US" dirty="0" smtClean="0"/>
          </a:p>
          <a:p>
            <a:pPr marL="903288" lvl="1" indent="-457200" algn="just">
              <a:spcAft>
                <a:spcPts val="0"/>
              </a:spcAft>
              <a:buFont typeface="+mj-lt"/>
              <a:buAutoNum type="arabicParenR"/>
            </a:pPr>
            <a:r>
              <a:rPr lang="en-GB" i="1" dirty="0" smtClean="0"/>
              <a:t>Parametric </a:t>
            </a:r>
            <a:r>
              <a:rPr lang="en-GB" i="1" dirty="0"/>
              <a:t>values </a:t>
            </a:r>
            <a:r>
              <a:rPr lang="en-GB" b="0" i="1" dirty="0"/>
              <a:t>for quality of reclaimed water </a:t>
            </a:r>
            <a:r>
              <a:rPr lang="en-GB" i="1" dirty="0"/>
              <a:t>&amp; monitoring requirements (Annex I) – </a:t>
            </a:r>
            <a:r>
              <a:rPr lang="en-GB" b="0" i="1" dirty="0"/>
              <a:t>addressing </a:t>
            </a:r>
            <a:r>
              <a:rPr lang="en-GB" i="1" u="sng" dirty="0"/>
              <a:t>HEALTH risks</a:t>
            </a:r>
          </a:p>
          <a:p>
            <a:pPr marL="903288" lvl="1" indent="-457200" algn="just">
              <a:spcAft>
                <a:spcPts val="0"/>
              </a:spcAft>
              <a:buFont typeface="+mj-lt"/>
              <a:buAutoNum type="arabicParenR"/>
            </a:pPr>
            <a:r>
              <a:rPr lang="en-GB" i="1" dirty="0" smtClean="0"/>
              <a:t>Key </a:t>
            </a:r>
            <a:r>
              <a:rPr lang="en-GB" i="1" dirty="0"/>
              <a:t>risk management tasks (Annex II) </a:t>
            </a:r>
            <a:r>
              <a:rPr lang="en-GB" b="0" i="1" dirty="0"/>
              <a:t>–</a:t>
            </a:r>
            <a:r>
              <a:rPr lang="en-GB" i="1" dirty="0"/>
              <a:t> </a:t>
            </a:r>
            <a:r>
              <a:rPr lang="en-GB" b="0" i="1" dirty="0"/>
              <a:t>addressing </a:t>
            </a:r>
            <a:r>
              <a:rPr lang="en-GB" i="1" u="sng" dirty="0"/>
              <a:t>ENVIRONMENTAL risks </a:t>
            </a:r>
            <a:r>
              <a:rPr lang="en-GB" b="0" i="1" dirty="0"/>
              <a:t>&amp; potential additional health risks </a:t>
            </a:r>
          </a:p>
          <a:p>
            <a:pPr lvl="1">
              <a:buClrTx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2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45614"/>
            <a:ext cx="8229600" cy="936625"/>
          </a:xfrm>
        </p:spPr>
        <p:txBody>
          <a:bodyPr/>
          <a:lstStyle/>
          <a:p>
            <a:pPr algn="ctr"/>
            <a:r>
              <a:rPr lang="en-GB" altLang="en-US" sz="3200" dirty="0"/>
              <a:t>Proposed Regulation </a:t>
            </a:r>
            <a:r>
              <a:rPr lang="en-GB" altLang="en-US" sz="3200" dirty="0" smtClean="0"/>
              <a:t>on</a:t>
            </a:r>
            <a:br>
              <a:rPr lang="en-GB" altLang="en-US" sz="3200" dirty="0" smtClean="0"/>
            </a:br>
            <a:r>
              <a:rPr lang="en-GB" altLang="en-US" sz="3200" dirty="0" smtClean="0"/>
              <a:t>Water </a:t>
            </a:r>
            <a:r>
              <a:rPr lang="en-GB" altLang="en-US" sz="3200" dirty="0"/>
              <a:t>reuse for </a:t>
            </a:r>
            <a:r>
              <a:rPr lang="en-GB" altLang="en-US" sz="3200" dirty="0" smtClean="0"/>
              <a:t>irrigation -</a:t>
            </a:r>
            <a:br>
              <a:rPr lang="en-GB" altLang="en-US" sz="3200" dirty="0" smtClean="0"/>
            </a:br>
            <a:r>
              <a:rPr lang="en-GB" altLang="en-US" sz="3200" dirty="0" smtClean="0"/>
              <a:t>State of play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599"/>
            <a:ext cx="8229600" cy="3744516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GB" i="0" dirty="0"/>
              <a:t>Ordinary legislative procedure ongoing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GB" i="0" dirty="0"/>
              <a:t>European Parliament  - 1</a:t>
            </a:r>
            <a:r>
              <a:rPr lang="en-GB" i="0" baseline="30000" dirty="0"/>
              <a:t>st</a:t>
            </a:r>
            <a:r>
              <a:rPr lang="en-GB" i="0" dirty="0"/>
              <a:t> reading opinion adopted in February 2019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GB" i="0" dirty="0"/>
              <a:t>Council – discussions ongoing at Working Party level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GB" i="0" dirty="0"/>
              <a:t>General approach – </a:t>
            </a:r>
            <a:r>
              <a:rPr lang="en-GB" i="0" u="sng" dirty="0"/>
              <a:t>possibly</a:t>
            </a:r>
            <a:r>
              <a:rPr lang="en-GB" i="0" dirty="0"/>
              <a:t> 26 June 2019 </a:t>
            </a:r>
          </a:p>
          <a:p>
            <a:pPr lvl="1">
              <a:buClrTx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3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8163</TotalTime>
  <Words>780</Words>
  <Application>Microsoft Office PowerPoint</Application>
  <PresentationFormat>On-screen Show (4:3)</PresentationFormat>
  <Paragraphs>120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Microsoft YaHei</vt:lpstr>
      <vt:lpstr>MS PGothic</vt:lpstr>
      <vt:lpstr>Arial</vt:lpstr>
      <vt:lpstr>Tahoma</vt:lpstr>
      <vt:lpstr>Verdana</vt:lpstr>
      <vt:lpstr>Wingdings</vt:lpstr>
      <vt:lpstr>Slide_Master</vt:lpstr>
      <vt:lpstr>Water Framework Directive and Floods Directive latest news</vt:lpstr>
      <vt:lpstr>Contents</vt:lpstr>
      <vt:lpstr>Fitness Check - Evaluation criteria </vt:lpstr>
      <vt:lpstr>Fitness Check - Methodology</vt:lpstr>
      <vt:lpstr>Fitness Check - Existing information</vt:lpstr>
      <vt:lpstr>Main conclusions  of the assessment of 2015 Plans</vt:lpstr>
      <vt:lpstr>Fitness Check - Timeline</vt:lpstr>
      <vt:lpstr>Proposed Regulation on Water reuse for irrigation</vt:lpstr>
      <vt:lpstr>Proposed Regulation on Water reuse for irrigation - State of play</vt:lpstr>
      <vt:lpstr>Latest reporting</vt:lpstr>
      <vt:lpstr>Next reporting</vt:lpstr>
      <vt:lpstr>Implementation support</vt:lpstr>
      <vt:lpstr>Thank you for your attention  http://ec.europa.eu/environment/water/water-framework/index_en.html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</dc:title>
  <dc:creator>Jacques Delsalle</dc:creator>
  <cp:lastModifiedBy>CAPITAO Joaquim (ENV)</cp:lastModifiedBy>
  <cp:revision>334</cp:revision>
  <cp:lastPrinted>2017-06-12T07:36:40Z</cp:lastPrinted>
  <dcterms:created xsi:type="dcterms:W3CDTF">2011-10-28T10:25:18Z</dcterms:created>
  <dcterms:modified xsi:type="dcterms:W3CDTF">2019-05-28T09:14:19Z</dcterms:modified>
</cp:coreProperties>
</file>