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8" r:id="rId5"/>
    <p:sldMasterId id="2147483692" r:id="rId6"/>
  </p:sldMasterIdLst>
  <p:notesMasterIdLst>
    <p:notesMasterId r:id="rId34"/>
  </p:notesMasterIdLst>
  <p:handoutMasterIdLst>
    <p:handoutMasterId r:id="rId35"/>
  </p:handoutMasterIdLst>
  <p:sldIdLst>
    <p:sldId id="439" r:id="rId7"/>
    <p:sldId id="532" r:id="rId8"/>
    <p:sldId id="491" r:id="rId9"/>
    <p:sldId id="544" r:id="rId10"/>
    <p:sldId id="545" r:id="rId11"/>
    <p:sldId id="543" r:id="rId12"/>
    <p:sldId id="548" r:id="rId13"/>
    <p:sldId id="547" r:id="rId14"/>
    <p:sldId id="546" r:id="rId15"/>
    <p:sldId id="549" r:id="rId16"/>
    <p:sldId id="550" r:id="rId17"/>
    <p:sldId id="555" r:id="rId18"/>
    <p:sldId id="556" r:id="rId19"/>
    <p:sldId id="557" r:id="rId20"/>
    <p:sldId id="558" r:id="rId21"/>
    <p:sldId id="560" r:id="rId22"/>
    <p:sldId id="559" r:id="rId23"/>
    <p:sldId id="551" r:id="rId24"/>
    <p:sldId id="564" r:id="rId25"/>
    <p:sldId id="563" r:id="rId26"/>
    <p:sldId id="562" r:id="rId27"/>
    <p:sldId id="561" r:id="rId28"/>
    <p:sldId id="552" r:id="rId29"/>
    <p:sldId id="553" r:id="rId30"/>
    <p:sldId id="554" r:id="rId31"/>
    <p:sldId id="524" r:id="rId32"/>
    <p:sldId id="459" r:id="rId33"/>
  </p:sldIdLst>
  <p:sldSz cx="12192000" cy="6858000"/>
  <p:notesSz cx="9923463" cy="6788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  <p15:guide id="3" orient="horz" pos="2138">
          <p15:clr>
            <a:srgbClr val="A4A3A4"/>
          </p15:clr>
        </p15:guide>
        <p15:guide id="4" pos="3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Whalley" initials="CW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7635"/>
    <a:srgbClr val="006654"/>
    <a:srgbClr val="113A60"/>
    <a:srgbClr val="016357"/>
    <a:srgbClr val="001746"/>
    <a:srgbClr val="017567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9A300-4384-44CB-AAB1-0E25B8587857}" v="10" dt="2020-03-27T16:11:52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1" autoAdjust="0"/>
  </p:normalViewPr>
  <p:slideViewPr>
    <p:cSldViewPr snapToGrid="0">
      <p:cViewPr varScale="1">
        <p:scale>
          <a:sx n="81" d="100"/>
          <a:sy n="81" d="100"/>
        </p:scale>
        <p:origin x="14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051" y="48"/>
      </p:cViewPr>
      <p:guideLst>
        <p:guide orient="horz" pos="2141"/>
        <p:guide pos="3126"/>
        <p:guide orient="horz" pos="2138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Whalley" userId="1dbdee7a-9db6-4568-bfdb-743c7f33e236" providerId="ADAL" clId="{5139A300-4384-44CB-AAB1-0E25B8587857}"/>
    <pc:docChg chg="modSld">
      <pc:chgData name="Caroline Whalley" userId="1dbdee7a-9db6-4568-bfdb-743c7f33e236" providerId="ADAL" clId="{5139A300-4384-44CB-AAB1-0E25B8587857}" dt="2020-03-27T16:14:22.319" v="27" actId="20577"/>
      <pc:docMkLst>
        <pc:docMk/>
      </pc:docMkLst>
      <pc:sldChg chg="modSp">
        <pc:chgData name="Caroline Whalley" userId="1dbdee7a-9db6-4568-bfdb-743c7f33e236" providerId="ADAL" clId="{5139A300-4384-44CB-AAB1-0E25B8587857}" dt="2020-03-27T16:14:22.319" v="27" actId="20577"/>
        <pc:sldMkLst>
          <pc:docMk/>
          <pc:sldMk cId="527269509" sldId="491"/>
        </pc:sldMkLst>
        <pc:spChg chg="mod">
          <ac:chgData name="Caroline Whalley" userId="1dbdee7a-9db6-4568-bfdb-743c7f33e236" providerId="ADAL" clId="{5139A300-4384-44CB-AAB1-0E25B8587857}" dt="2020-03-27T16:14:22.319" v="27" actId="20577"/>
          <ac:spMkLst>
            <pc:docMk/>
            <pc:sldMk cId="527269509" sldId="491"/>
            <ac:spMk id="3" creationId="{00000000-0000-0000-0000-000000000000}"/>
          </ac:spMkLst>
        </pc:spChg>
      </pc:sldChg>
    </pc:docChg>
  </pc:docChgLst>
  <pc:docChgLst>
    <pc:chgData name="Caroline Whalley" userId="1dbdee7a-9db6-4568-bfdb-743c7f33e236" providerId="ADAL" clId="{2FD0D17F-178E-4C65-8450-3353C9EBCD50}"/>
    <pc:docChg chg="custSel modSld">
      <pc:chgData name="Caroline Whalley" userId="1dbdee7a-9db6-4568-bfdb-743c7f33e236" providerId="ADAL" clId="{2FD0D17F-178E-4C65-8450-3353C9EBCD50}" dt="2020-03-27T16:11:54.916" v="599" actId="20577"/>
      <pc:docMkLst>
        <pc:docMk/>
      </pc:docMkLst>
      <pc:sldChg chg="modSp">
        <pc:chgData name="Caroline Whalley" userId="1dbdee7a-9db6-4568-bfdb-743c7f33e236" providerId="ADAL" clId="{2FD0D17F-178E-4C65-8450-3353C9EBCD50}" dt="2020-03-27T16:08:49.985" v="572" actId="20577"/>
        <pc:sldMkLst>
          <pc:docMk/>
          <pc:sldMk cId="829350083" sldId="457"/>
        </pc:sldMkLst>
        <pc:spChg chg="mod">
          <ac:chgData name="Caroline Whalley" userId="1dbdee7a-9db6-4568-bfdb-743c7f33e236" providerId="ADAL" clId="{2FD0D17F-178E-4C65-8450-3353C9EBCD50}" dt="2020-03-27T16:08:49.985" v="572" actId="20577"/>
          <ac:spMkLst>
            <pc:docMk/>
            <pc:sldMk cId="829350083" sldId="457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11:54.916" v="599" actId="20577"/>
        <pc:sldMkLst>
          <pc:docMk/>
          <pc:sldMk cId="2495798964" sldId="459"/>
        </pc:sldMkLst>
        <pc:spChg chg="mod">
          <ac:chgData name="Caroline Whalley" userId="1dbdee7a-9db6-4568-bfdb-743c7f33e236" providerId="ADAL" clId="{2FD0D17F-178E-4C65-8450-3353C9EBCD50}" dt="2020-03-27T16:11:54.916" v="599" actId="20577"/>
          <ac:spMkLst>
            <pc:docMk/>
            <pc:sldMk cId="2495798964" sldId="459"/>
            <ac:spMk id="3" creationId="{00000000-0000-0000-0000-000000000000}"/>
          </ac:spMkLst>
        </pc:spChg>
      </pc:sldChg>
      <pc:sldChg chg="mod modShow">
        <pc:chgData name="Caroline Whalley" userId="1dbdee7a-9db6-4568-bfdb-743c7f33e236" providerId="ADAL" clId="{2FD0D17F-178E-4C65-8450-3353C9EBCD50}" dt="2020-03-27T16:11:11.209" v="596" actId="729"/>
        <pc:sldMkLst>
          <pc:docMk/>
          <pc:sldMk cId="2537432142" sldId="488"/>
        </pc:sldMkLst>
      </pc:sldChg>
      <pc:sldChg chg="modSp">
        <pc:chgData name="Caroline Whalley" userId="1dbdee7a-9db6-4568-bfdb-743c7f33e236" providerId="ADAL" clId="{2FD0D17F-178E-4C65-8450-3353C9EBCD50}" dt="2020-03-27T15:52:25.619" v="38" actId="20577"/>
        <pc:sldMkLst>
          <pc:docMk/>
          <pc:sldMk cId="527269509" sldId="491"/>
        </pc:sldMkLst>
        <pc:spChg chg="mod">
          <ac:chgData name="Caroline Whalley" userId="1dbdee7a-9db6-4568-bfdb-743c7f33e236" providerId="ADAL" clId="{2FD0D17F-178E-4C65-8450-3353C9EBCD50}" dt="2020-03-27T15:52:25.619" v="38" actId="20577"/>
          <ac:spMkLst>
            <pc:docMk/>
            <pc:sldMk cId="527269509" sldId="491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5:55:01.787" v="76" actId="20577"/>
        <pc:sldMkLst>
          <pc:docMk/>
          <pc:sldMk cId="1060445562" sldId="494"/>
        </pc:sldMkLst>
        <pc:spChg chg="mod">
          <ac:chgData name="Caroline Whalley" userId="1dbdee7a-9db6-4568-bfdb-743c7f33e236" providerId="ADAL" clId="{2FD0D17F-178E-4C65-8450-3353C9EBCD50}" dt="2020-03-27T15:55:01.787" v="76" actId="20577"/>
          <ac:spMkLst>
            <pc:docMk/>
            <pc:sldMk cId="1060445562" sldId="494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1:03.220" v="289" actId="13926"/>
        <pc:sldMkLst>
          <pc:docMk/>
          <pc:sldMk cId="2628448032" sldId="495"/>
        </pc:sldMkLst>
        <pc:spChg chg="mod">
          <ac:chgData name="Caroline Whalley" userId="1dbdee7a-9db6-4568-bfdb-743c7f33e236" providerId="ADAL" clId="{2FD0D17F-178E-4C65-8450-3353C9EBCD50}" dt="2020-03-27T16:01:03.220" v="289" actId="13926"/>
          <ac:spMkLst>
            <pc:docMk/>
            <pc:sldMk cId="2628448032" sldId="495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2:48.633" v="431" actId="313"/>
        <pc:sldMkLst>
          <pc:docMk/>
          <pc:sldMk cId="3331681619" sldId="496"/>
        </pc:sldMkLst>
        <pc:spChg chg="mod">
          <ac:chgData name="Caroline Whalley" userId="1dbdee7a-9db6-4568-bfdb-743c7f33e236" providerId="ADAL" clId="{2FD0D17F-178E-4C65-8450-3353C9EBCD50}" dt="2020-03-27T16:02:48.633" v="431" actId="313"/>
          <ac:spMkLst>
            <pc:docMk/>
            <pc:sldMk cId="3331681619" sldId="496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4:09.350" v="461" actId="20577"/>
        <pc:sldMkLst>
          <pc:docMk/>
          <pc:sldMk cId="1814962357" sldId="499"/>
        </pc:sldMkLst>
        <pc:spChg chg="mod">
          <ac:chgData name="Caroline Whalley" userId="1dbdee7a-9db6-4568-bfdb-743c7f33e236" providerId="ADAL" clId="{2FD0D17F-178E-4C65-8450-3353C9EBCD50}" dt="2020-03-27T16:04:09.350" v="461" actId="20577"/>
          <ac:spMkLst>
            <pc:docMk/>
            <pc:sldMk cId="1814962357" sldId="499"/>
            <ac:spMk id="2" creationId="{00000000-0000-0000-0000-000000000000}"/>
          </ac:spMkLst>
        </pc:spChg>
        <pc:spChg chg="mod">
          <ac:chgData name="Caroline Whalley" userId="1dbdee7a-9db6-4568-bfdb-743c7f33e236" providerId="ADAL" clId="{2FD0D17F-178E-4C65-8450-3353C9EBCD50}" dt="2020-03-27T16:03:17.695" v="445" actId="14100"/>
          <ac:spMkLst>
            <pc:docMk/>
            <pc:sldMk cId="1814962357" sldId="499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11:03.282" v="595" actId="5793"/>
        <pc:sldMkLst>
          <pc:docMk/>
          <pc:sldMk cId="3881152859" sldId="501"/>
        </pc:sldMkLst>
        <pc:spChg chg="mod">
          <ac:chgData name="Caroline Whalley" userId="1dbdee7a-9db6-4568-bfdb-743c7f33e236" providerId="ADAL" clId="{2FD0D17F-178E-4C65-8450-3353C9EBCD50}" dt="2020-03-27T16:08:39.883" v="571" actId="20577"/>
          <ac:spMkLst>
            <pc:docMk/>
            <pc:sldMk cId="3881152859" sldId="501"/>
            <ac:spMk id="2" creationId="{00000000-0000-0000-0000-000000000000}"/>
          </ac:spMkLst>
        </pc:spChg>
        <pc:spChg chg="mod">
          <ac:chgData name="Caroline Whalley" userId="1dbdee7a-9db6-4568-bfdb-743c7f33e236" providerId="ADAL" clId="{2FD0D17F-178E-4C65-8450-3353C9EBCD50}" dt="2020-03-27T16:11:03.282" v="595" actId="5793"/>
          <ac:spMkLst>
            <pc:docMk/>
            <pc:sldMk cId="3881152859" sldId="501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4:13.708" v="462" actId="20577"/>
        <pc:sldMkLst>
          <pc:docMk/>
          <pc:sldMk cId="3530065677" sldId="503"/>
        </pc:sldMkLst>
        <pc:spChg chg="mod">
          <ac:chgData name="Caroline Whalley" userId="1dbdee7a-9db6-4568-bfdb-743c7f33e236" providerId="ADAL" clId="{2FD0D17F-178E-4C65-8450-3353C9EBCD50}" dt="2020-03-27T16:04:13.708" v="462" actId="20577"/>
          <ac:spMkLst>
            <pc:docMk/>
            <pc:sldMk cId="3530065677" sldId="503"/>
            <ac:spMk id="2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4:24.612" v="478" actId="20577"/>
        <pc:sldMkLst>
          <pc:docMk/>
          <pc:sldMk cId="3930672747" sldId="505"/>
        </pc:sldMkLst>
        <pc:spChg chg="mod">
          <ac:chgData name="Caroline Whalley" userId="1dbdee7a-9db6-4568-bfdb-743c7f33e236" providerId="ADAL" clId="{2FD0D17F-178E-4C65-8450-3353C9EBCD50}" dt="2020-03-27T16:04:24.612" v="478" actId="20577"/>
          <ac:spMkLst>
            <pc:docMk/>
            <pc:sldMk cId="3930672747" sldId="505"/>
            <ac:spMk id="2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5:52:49.326" v="43" actId="20577"/>
        <pc:sldMkLst>
          <pc:docMk/>
          <pc:sldMk cId="2146724573" sldId="511"/>
        </pc:sldMkLst>
        <pc:spChg chg="mod">
          <ac:chgData name="Caroline Whalley" userId="1dbdee7a-9db6-4568-bfdb-743c7f33e236" providerId="ADAL" clId="{2FD0D17F-178E-4C65-8450-3353C9EBCD50}" dt="2020-03-27T15:52:49.326" v="43" actId="20577"/>
          <ac:spMkLst>
            <pc:docMk/>
            <pc:sldMk cId="2146724573" sldId="511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5:53:59.238" v="72" actId="6549"/>
        <pc:sldMkLst>
          <pc:docMk/>
          <pc:sldMk cId="3554578743" sldId="514"/>
        </pc:sldMkLst>
        <pc:spChg chg="mod">
          <ac:chgData name="Caroline Whalley" userId="1dbdee7a-9db6-4568-bfdb-743c7f33e236" providerId="ADAL" clId="{2FD0D17F-178E-4C65-8450-3353C9EBCD50}" dt="2020-03-27T15:53:59.238" v="72" actId="6549"/>
          <ac:spMkLst>
            <pc:docMk/>
            <pc:sldMk cId="3554578743" sldId="514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6:54.343" v="506" actId="20577"/>
        <pc:sldMkLst>
          <pc:docMk/>
          <pc:sldMk cId="1231532860" sldId="515"/>
        </pc:sldMkLst>
        <pc:spChg chg="mod">
          <ac:chgData name="Caroline Whalley" userId="1dbdee7a-9db6-4568-bfdb-743c7f33e236" providerId="ADAL" clId="{2FD0D17F-178E-4C65-8450-3353C9EBCD50}" dt="2020-03-27T16:06:54.343" v="506" actId="20577"/>
          <ac:spMkLst>
            <pc:docMk/>
            <pc:sldMk cId="1231532860" sldId="515"/>
            <ac:spMk id="2" creationId="{00000000-0000-0000-0000-000000000000}"/>
          </ac:spMkLst>
        </pc:spChg>
        <pc:spChg chg="mod">
          <ac:chgData name="Caroline Whalley" userId="1dbdee7a-9db6-4568-bfdb-743c7f33e236" providerId="ADAL" clId="{2FD0D17F-178E-4C65-8450-3353C9EBCD50}" dt="2020-03-27T16:05:03.748" v="484" actId="20577"/>
          <ac:spMkLst>
            <pc:docMk/>
            <pc:sldMk cId="1231532860" sldId="515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5:58:31.178" v="174" actId="13926"/>
        <pc:sldMkLst>
          <pc:docMk/>
          <pc:sldMk cId="1988664732" sldId="516"/>
        </pc:sldMkLst>
        <pc:spChg chg="mod">
          <ac:chgData name="Caroline Whalley" userId="1dbdee7a-9db6-4568-bfdb-743c7f33e236" providerId="ADAL" clId="{2FD0D17F-178E-4C65-8450-3353C9EBCD50}" dt="2020-03-27T15:58:31.178" v="174" actId="13926"/>
          <ac:spMkLst>
            <pc:docMk/>
            <pc:sldMk cId="1988664732" sldId="516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7:05.972" v="513" actId="20577"/>
        <pc:sldMkLst>
          <pc:docMk/>
          <pc:sldMk cId="2636089579" sldId="517"/>
        </pc:sldMkLst>
        <pc:spChg chg="mod">
          <ac:chgData name="Caroline Whalley" userId="1dbdee7a-9db6-4568-bfdb-743c7f33e236" providerId="ADAL" clId="{2FD0D17F-178E-4C65-8450-3353C9EBCD50}" dt="2020-03-27T16:07:05.972" v="513" actId="20577"/>
          <ac:spMkLst>
            <pc:docMk/>
            <pc:sldMk cId="2636089579" sldId="517"/>
            <ac:spMk id="2" creationId="{00000000-0000-0000-0000-000000000000}"/>
          </ac:spMkLst>
        </pc:spChg>
        <pc:spChg chg="mod">
          <ac:chgData name="Caroline Whalley" userId="1dbdee7a-9db6-4568-bfdb-743c7f33e236" providerId="ADAL" clId="{2FD0D17F-178E-4C65-8450-3353C9EBCD50}" dt="2020-03-27T16:06:31.618" v="504" actId="20577"/>
          <ac:spMkLst>
            <pc:docMk/>
            <pc:sldMk cId="2636089579" sldId="517"/>
            <ac:spMk id="3" creationId="{00000000-0000-0000-0000-000000000000}"/>
          </ac:spMkLst>
        </pc:spChg>
      </pc:sldChg>
      <pc:sldChg chg="modSp">
        <pc:chgData name="Caroline Whalley" userId="1dbdee7a-9db6-4568-bfdb-743c7f33e236" providerId="ADAL" clId="{2FD0D17F-178E-4C65-8450-3353C9EBCD50}" dt="2020-03-27T16:07:00.667" v="509" actId="20577"/>
        <pc:sldMkLst>
          <pc:docMk/>
          <pc:sldMk cId="2624571147" sldId="518"/>
        </pc:sldMkLst>
        <pc:spChg chg="mod">
          <ac:chgData name="Caroline Whalley" userId="1dbdee7a-9db6-4568-bfdb-743c7f33e236" providerId="ADAL" clId="{2FD0D17F-178E-4C65-8450-3353C9EBCD50}" dt="2020-03-27T16:07:00.667" v="509" actId="20577"/>
          <ac:spMkLst>
            <pc:docMk/>
            <pc:sldMk cId="2624571147" sldId="518"/>
            <ac:spMk id="2" creationId="{00000000-0000-0000-0000-000000000000}"/>
          </ac:spMkLst>
        </pc:spChg>
        <pc:spChg chg="mod">
          <ac:chgData name="Caroline Whalley" userId="1dbdee7a-9db6-4568-bfdb-743c7f33e236" providerId="ADAL" clId="{2FD0D17F-178E-4C65-8450-3353C9EBCD50}" dt="2020-03-27T16:05:27.735" v="486" actId="255"/>
          <ac:spMkLst>
            <pc:docMk/>
            <pc:sldMk cId="2624571147" sldId="51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002" y="0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47567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002" y="6447567"/>
            <a:ext cx="4300167" cy="340586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9899" y="1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7725"/>
            <a:ext cx="4071937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6" tIns="46378" rIns="92756" bIns="4637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886" y="3266521"/>
            <a:ext cx="7939698" cy="2672705"/>
          </a:xfrm>
          <a:prstGeom prst="rect">
            <a:avLst/>
          </a:prstGeom>
        </p:spPr>
        <p:txBody>
          <a:bodyPr vert="horz" lIns="92756" tIns="46378" rIns="92756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8363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9899" y="6448363"/>
            <a:ext cx="4301249" cy="339788"/>
          </a:xfrm>
          <a:prstGeom prst="rect">
            <a:avLst/>
          </a:prstGeom>
        </p:spPr>
        <p:txBody>
          <a:bodyPr vert="horz" lIns="92756" tIns="46378" rIns="92756" bIns="46378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11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85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36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92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597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916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32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7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48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03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2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74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115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91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342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44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317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6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6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7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2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3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9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10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7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84" y="260351"/>
            <a:ext cx="11089216" cy="1008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784" y="1600200"/>
            <a:ext cx="11089216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00151" y="6237288"/>
            <a:ext cx="7200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FIRST MEETING OF THE EXPERT GROUP ON 16 JANUARY 2014. PREPARATION OF THE 8TH REPORTING EXERCISE, Petra Ronen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2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slide" Target="../slides/slid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dr.eionet.europa.eu/help/UWWTD/UWWTD_6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dr.eionet.europa.eu/help/UWWTD/UWWTD_52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uwwtd.helpdesk@eionet.europa.e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fanta@cenia.cz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aroline.whalley@eea.europa.eu" TargetMode="External"/><Relationship Id="rId4" Type="http://schemas.openxmlformats.org/officeDocument/2006/relationships/hyperlink" Target="mailto:silvie.semeradova@vuv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7697" y="1788805"/>
            <a:ext cx="10779125" cy="1442085"/>
          </a:xfrm>
        </p:spPr>
        <p:txBody>
          <a:bodyPr/>
          <a:lstStyle/>
          <a:p>
            <a:r>
              <a:rPr lang="en-GB" dirty="0"/>
              <a:t>1</a:t>
            </a:r>
            <a:r>
              <a:rPr lang="cs-CZ" dirty="0"/>
              <a:t>2</a:t>
            </a:r>
            <a:r>
              <a:rPr lang="en-GB" baseline="30000" dirty="0" err="1"/>
              <a:t>th</a:t>
            </a:r>
            <a:r>
              <a:rPr lang="en-GB" dirty="0"/>
              <a:t> reporting call under the </a:t>
            </a:r>
            <a:r>
              <a:rPr lang="cs-CZ" dirty="0"/>
              <a:t>UWWTD</a:t>
            </a:r>
          </a:p>
          <a:p>
            <a:r>
              <a:rPr lang="cs-CZ" dirty="0"/>
              <a:t>- Reporting </a:t>
            </a:r>
            <a:r>
              <a:rPr lang="cs-CZ" dirty="0" err="1"/>
              <a:t>process</a:t>
            </a:r>
            <a:r>
              <a:rPr lang="cs-CZ" dirty="0"/>
              <a:t> </a:t>
            </a:r>
          </a:p>
          <a:p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200" y="365747"/>
            <a:ext cx="3465384" cy="239734"/>
          </a:xfrm>
        </p:spPr>
        <p:txBody>
          <a:bodyPr/>
          <a:lstStyle/>
          <a:p>
            <a:r>
              <a:rPr lang="cs-CZ" sz="1600" dirty="0"/>
              <a:t>Miroslav Fanta</a:t>
            </a:r>
          </a:p>
          <a:p>
            <a:endParaRPr lang="cs-CZ" sz="1600" dirty="0"/>
          </a:p>
          <a:p>
            <a:r>
              <a:rPr lang="cs-CZ" sz="1600" dirty="0"/>
              <a:t>5</a:t>
            </a:r>
            <a:r>
              <a:rPr lang="cs-CZ" sz="1400" baseline="30000" dirty="0"/>
              <a:t>th</a:t>
            </a:r>
            <a:r>
              <a:rPr lang="en-GB" sz="1600" dirty="0"/>
              <a:t> </a:t>
            </a:r>
            <a:r>
              <a:rPr lang="cs-CZ" sz="1600" dirty="0" err="1"/>
              <a:t>April</a:t>
            </a:r>
            <a:r>
              <a:rPr lang="en-GB" sz="1600" dirty="0"/>
              <a:t> 20</a:t>
            </a:r>
            <a:r>
              <a:rPr lang="cs-CZ" sz="1600" dirty="0"/>
              <a:t>22</a:t>
            </a:r>
            <a:endParaRPr lang="en-GB" sz="1600" dirty="0"/>
          </a:p>
          <a:p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Reportnet</a:t>
            </a:r>
            <a:r>
              <a:rPr lang="cs-CZ" dirty="0"/>
              <a:t> 3 - </a:t>
            </a:r>
            <a:r>
              <a:rPr lang="cs-CZ" dirty="0" err="1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172845"/>
            <a:ext cx="11245850" cy="3759200"/>
          </a:xfrm>
        </p:spPr>
        <p:txBody>
          <a:bodyPr/>
          <a:lstStyle/>
          <a:p>
            <a:r>
              <a:rPr lang="cs-CZ" sz="3600" dirty="0"/>
              <a:t>https://reportnet.europa.eu</a:t>
            </a:r>
          </a:p>
          <a:p>
            <a:r>
              <a:rPr lang="cs-CZ" sz="3600" dirty="0"/>
              <a:t>Login (</a:t>
            </a:r>
            <a:r>
              <a:rPr lang="cs-CZ" sz="3600" dirty="0" err="1"/>
              <a:t>reportnet</a:t>
            </a:r>
            <a:r>
              <a:rPr lang="cs-CZ" sz="3600" dirty="0"/>
              <a:t> 3 login) </a:t>
            </a:r>
            <a:r>
              <a:rPr lang="cs-CZ" sz="2400" i="1" dirty="0"/>
              <a:t>– </a:t>
            </a:r>
            <a:r>
              <a:rPr lang="cs-CZ" sz="2400" i="1" dirty="0" err="1"/>
              <a:t>upper</a:t>
            </a:r>
            <a:r>
              <a:rPr lang="cs-CZ" sz="2400" i="1" dirty="0"/>
              <a:t> </a:t>
            </a:r>
            <a:r>
              <a:rPr lang="cs-CZ" sz="2400" i="1" dirty="0" err="1"/>
              <a:t>right</a:t>
            </a:r>
            <a:r>
              <a:rPr lang="cs-CZ" sz="2400" i="1" dirty="0"/>
              <a:t> </a:t>
            </a:r>
            <a:r>
              <a:rPr lang="cs-CZ" sz="2400" i="1" dirty="0" err="1"/>
              <a:t>corner</a:t>
            </a:r>
            <a:endParaRPr lang="cs-CZ" sz="2400" i="1" dirty="0"/>
          </a:p>
          <a:p>
            <a:r>
              <a:rPr lang="cs-CZ" sz="3600" dirty="0"/>
              <a:t>Data upload </a:t>
            </a:r>
            <a:r>
              <a:rPr lang="cs-CZ" sz="3600" dirty="0" err="1"/>
              <a:t>under</a:t>
            </a:r>
            <a:r>
              <a:rPr lang="cs-CZ" sz="3600" dirty="0"/>
              <a:t> 2 data </a:t>
            </a:r>
            <a:r>
              <a:rPr lang="cs-CZ" sz="3600" dirty="0" err="1"/>
              <a:t>flows</a:t>
            </a:r>
            <a:r>
              <a:rPr lang="cs-CZ" sz="3600" dirty="0"/>
              <a:t> (art. 15 </a:t>
            </a:r>
            <a:r>
              <a:rPr lang="cs-CZ" sz="3600" dirty="0" err="1"/>
              <a:t>including</a:t>
            </a:r>
            <a:r>
              <a:rPr lang="cs-CZ" sz="3600" dirty="0"/>
              <a:t> </a:t>
            </a:r>
            <a:r>
              <a:rPr lang="cs-CZ" sz="3600" dirty="0" err="1"/>
              <a:t>spatial</a:t>
            </a:r>
            <a:r>
              <a:rPr lang="cs-CZ" sz="3600" dirty="0"/>
              <a:t> data as a part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it</a:t>
            </a:r>
            <a:r>
              <a:rPr lang="cs-CZ" sz="3600" dirty="0"/>
              <a:t>, art 17)</a:t>
            </a:r>
          </a:p>
          <a:p>
            <a:r>
              <a:rPr lang="cs-CZ" sz="3600" dirty="0"/>
              <a:t>Data </a:t>
            </a:r>
            <a:r>
              <a:rPr lang="cs-CZ" sz="3600" dirty="0" err="1"/>
              <a:t>validation</a:t>
            </a:r>
            <a:endParaRPr lang="cs-CZ" sz="3600" dirty="0"/>
          </a:p>
          <a:p>
            <a:r>
              <a:rPr lang="cs-CZ" sz="3600" dirty="0" err="1"/>
              <a:t>Release</a:t>
            </a:r>
            <a:endParaRPr lang="cs-CZ" sz="3600" dirty="0"/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BEF759-46EB-482E-B064-78607C15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03" y="0"/>
            <a:ext cx="1000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8BE928-D364-40A8-99C5-0FD91492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42" y="0"/>
            <a:ext cx="1005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80D76B-0EC9-4A69-8ACD-22EF7B6E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26" y="0"/>
            <a:ext cx="969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DA998A-A72A-41A0-841A-C49BABF83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76" y="0"/>
            <a:ext cx="11086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C140BF-4A07-485F-AFE0-420E8BF3D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1" y="0"/>
            <a:ext cx="11141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69C36D-A69F-452A-9F82-EA1609A9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8" y="1160003"/>
            <a:ext cx="2095792" cy="17242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F62E37-3452-4D0A-ACF6-EBD748F8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965" y="1160003"/>
            <a:ext cx="5801535" cy="20862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FA3287-4F32-4101-A388-68AD53EB2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74" y="4017901"/>
            <a:ext cx="3296110" cy="18576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6EC6BFF-E0FF-45A8-A8E1-0C26C7FBB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328" y="4017901"/>
            <a:ext cx="3077004" cy="15432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AB2AA8B-C12F-4A55-8285-080E116EA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500" y="5561166"/>
            <a:ext cx="2486372" cy="1047896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FC63F48-FE64-4254-9486-4FBF9C04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/>
              <a:t>Import </a:t>
            </a:r>
            <a:r>
              <a:rPr lang="cs-CZ" dirty="0" err="1"/>
              <a:t>dataset</a:t>
            </a:r>
            <a:r>
              <a:rPr lang="cs-CZ" dirty="0"/>
              <a:t>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10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2F01B2-730B-48C2-93C3-09D21712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32" y="744545"/>
            <a:ext cx="10249832" cy="611345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065B884-BEEB-4921-B28A-A89C5A92D2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loaded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497E98-7860-4532-A41F-22170513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6" y="977039"/>
            <a:ext cx="5820587" cy="15813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C619D06-ABEE-417B-B65C-4163D182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252" y="805565"/>
            <a:ext cx="3057952" cy="17528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A533E1C-14D9-4110-8A60-FC0AA1218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119" y="2934114"/>
            <a:ext cx="10478962" cy="38200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E7A2596-D6E2-4908-912F-D25B7A71B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263" y="2263094"/>
            <a:ext cx="5934903" cy="590632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02C0B39-D62B-457C-8D55-64D65DF78C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3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9074CE-D266-4EE2-B3F5-4CDD2A31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053"/>
            <a:ext cx="3896269" cy="18385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EC3B46D-D9EA-47EC-8CF4-172CE0F0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46" y="1948614"/>
            <a:ext cx="3781953" cy="18766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61B644-A5DC-4E5A-8F12-F162ED40F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971" y="1948614"/>
            <a:ext cx="5468113" cy="21243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4C4C40F-416A-49B9-BD95-49A9D7BEC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112" y="4406478"/>
            <a:ext cx="5563376" cy="2314898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3D80B0F-B907-4D7B-A7A9-EAD0C28AB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9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CDR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pages</a:t>
            </a:r>
            <a:r>
              <a:rPr lang="cs-CZ" dirty="0"/>
              <a:t> - </a:t>
            </a:r>
            <a:r>
              <a:rPr lang="cs-CZ" dirty="0" err="1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927451"/>
            <a:ext cx="11440712" cy="5323114"/>
          </a:xfrm>
        </p:spPr>
        <p:txBody>
          <a:bodyPr/>
          <a:lstStyle/>
          <a:p>
            <a:r>
              <a:rPr lang="cs-CZ" dirty="0"/>
              <a:t>CDR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pages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Art.15 and Art. 17</a:t>
            </a:r>
          </a:p>
          <a:p>
            <a:pPr marL="432000" indent="0">
              <a:buNone/>
            </a:pPr>
            <a:r>
              <a:rPr lang="cs-CZ" sz="2000" dirty="0">
                <a:hlinkClick r:id="rId3"/>
              </a:rPr>
              <a:t>http://cdr.eionet.europa.eu/help/UWWTD/UWWTD_613</a:t>
            </a:r>
            <a:endParaRPr lang="cs-CZ" sz="2000" dirty="0"/>
          </a:p>
          <a:p>
            <a:pPr marL="432000" indent="0">
              <a:buNone/>
            </a:pPr>
            <a:r>
              <a:rPr lang="cs-CZ" sz="2000" dirty="0">
                <a:hlinkClick r:id="rId4"/>
              </a:rPr>
              <a:t>http://cdr.eionet.europa.eu/help/UWWTD/UWWTD_524</a:t>
            </a:r>
            <a:endParaRPr lang="cs-CZ" sz="2000" dirty="0"/>
          </a:p>
          <a:p>
            <a:r>
              <a:rPr lang="cs-CZ" dirty="0"/>
              <a:t>Data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instructions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New: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use </a:t>
            </a:r>
            <a:r>
              <a:rPr lang="cs-CZ" dirty="0" err="1"/>
              <a:t>Reportnet</a:t>
            </a:r>
            <a:r>
              <a:rPr lang="cs-CZ" dirty="0"/>
              <a:t> 3 </a:t>
            </a:r>
            <a:r>
              <a:rPr lang="cs-CZ" dirty="0" err="1"/>
              <a:t>for</a:t>
            </a:r>
            <a:r>
              <a:rPr lang="cs-CZ" dirty="0"/>
              <a:t> UWWTD reporting</a:t>
            </a:r>
          </a:p>
          <a:p>
            <a:r>
              <a:rPr lang="cs-CZ" dirty="0"/>
              <a:t>2021 </a:t>
            </a:r>
            <a:r>
              <a:rPr lang="cs-CZ" dirty="0" err="1"/>
              <a:t>xls</a:t>
            </a:r>
            <a:r>
              <a:rPr lang="cs-CZ" dirty="0"/>
              <a:t> (</a:t>
            </a:r>
            <a:r>
              <a:rPr lang="cs-CZ" dirty="0" err="1"/>
              <a:t>xsd</a:t>
            </a:r>
            <a:r>
              <a:rPr lang="cs-CZ" dirty="0"/>
              <a:t>) </a:t>
            </a:r>
            <a:r>
              <a:rPr lang="cs-CZ" dirty="0" err="1"/>
              <a:t>templates</a:t>
            </a:r>
            <a:endParaRPr lang="cs-CZ" dirty="0"/>
          </a:p>
          <a:p>
            <a:r>
              <a:rPr lang="cs-CZ" dirty="0"/>
              <a:t>2021 update of QA </a:t>
            </a:r>
            <a:r>
              <a:rPr lang="cs-CZ" dirty="0" err="1"/>
              <a:t>rules</a:t>
            </a:r>
            <a:endParaRPr lang="cs-CZ" dirty="0"/>
          </a:p>
          <a:p>
            <a:r>
              <a:rPr lang="cs-CZ" dirty="0"/>
              <a:t>-&gt; </a:t>
            </a:r>
            <a:r>
              <a:rPr lang="cs-CZ" dirty="0" err="1"/>
              <a:t>fill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templates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data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34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0B9182-D26F-4904-A0AB-EF457663B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78" y="1082055"/>
            <a:ext cx="10498015" cy="5630061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9B461F-5C8C-470B-83EB-F84F95D6DC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/>
              <a:t>QC </a:t>
            </a:r>
            <a:r>
              <a:rPr lang="cs-CZ" dirty="0" err="1"/>
              <a:t>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1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C8D5E2-00C8-4134-B217-981A271C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31" y="1009312"/>
            <a:ext cx="8154538" cy="483937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ACFD2E1-92F9-44A8-9DE6-FFCAC1887D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 err="1"/>
              <a:t>Dashboards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97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22C545-D037-4A24-8446-B529C349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3" y="815637"/>
            <a:ext cx="1295581" cy="1590897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376F987-2821-4CFD-9C11-C490C67F7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36000"/>
            <a:ext cx="11246369" cy="676111"/>
          </a:xfrm>
        </p:spPr>
        <p:txBody>
          <a:bodyPr/>
          <a:lstStyle/>
          <a:p>
            <a:r>
              <a:rPr lang="cs-CZ" dirty="0" err="1"/>
              <a:t>Editing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record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60E45E-EEE4-4B4C-B2C4-2EDB3D0D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959" y="815637"/>
            <a:ext cx="5782482" cy="57634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C1704F-6B24-41F0-9AB5-20FE4146C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938" y="1533473"/>
            <a:ext cx="2333951" cy="7430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0F11C20-DE27-4092-807A-A41DD235B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518" y="2609735"/>
            <a:ext cx="3886742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data reporting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DEE2DB-A70F-4BB0-9912-2AE74209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2111"/>
            <a:ext cx="4800600" cy="30612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528A62-021A-40C1-8F98-7A3CBF8D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603858"/>
            <a:ext cx="10101943" cy="33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data upload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7AF6A8-6FD1-42F5-BA30-775E197E0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" y="840748"/>
            <a:ext cx="4248743" cy="24768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479332-196F-4C87-947B-B6D169B44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57" y="947593"/>
            <a:ext cx="5830114" cy="20672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BCAF96-BA29-458D-942A-D4532009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582" y="2684093"/>
            <a:ext cx="2943636" cy="12670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F463DAB-5760-4CE7-83EE-1B0F89F52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985" y="3810537"/>
            <a:ext cx="10631384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6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data </a:t>
            </a:r>
            <a:r>
              <a:rPr lang="cs-CZ" dirty="0" err="1"/>
              <a:t>validation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A4D4D7-1B26-40F0-874C-970ED4F2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43" y="712111"/>
            <a:ext cx="2924583" cy="17718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7175B1-4F22-4675-B60D-97733E770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3" y="855165"/>
            <a:ext cx="3038899" cy="6192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BC7C96-C080-4795-BB23-3424EE78D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" y="3230541"/>
            <a:ext cx="2657846" cy="154326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03D7BD9-1738-4214-8B69-815153225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392" y="3230541"/>
            <a:ext cx="4848902" cy="345805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AE378F4-BF74-4B32-B5C5-F092FF6A7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404" y="955032"/>
            <a:ext cx="2896004" cy="128605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2F9A4E8-36C7-4C88-B2FA-4BC5721A8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067" y="3230541"/>
            <a:ext cx="2019582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Reporting </a:t>
            </a:r>
            <a:r>
              <a:rPr lang="cs-CZ" dirty="0" err="1"/>
              <a:t>process</a:t>
            </a:r>
            <a:r>
              <a:rPr lang="cs-CZ" dirty="0"/>
              <a:t> – </a:t>
            </a:r>
            <a:r>
              <a:rPr lang="cs-CZ" dirty="0" err="1"/>
              <a:t>final</a:t>
            </a:r>
            <a:r>
              <a:rPr lang="cs-CZ" dirty="0"/>
              <a:t>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897709"/>
            <a:ext cx="11245850" cy="5486400"/>
          </a:xfrm>
        </p:spPr>
        <p:txBody>
          <a:bodyPr/>
          <a:lstStyle/>
          <a:p>
            <a:r>
              <a:rPr lang="cs-CZ" sz="3600" dirty="0"/>
              <a:t>No blockers </a:t>
            </a:r>
            <a:r>
              <a:rPr lang="cs-CZ" sz="2800" i="1" dirty="0"/>
              <a:t>(if possible, no errors as well) </a:t>
            </a:r>
            <a:r>
              <a:rPr lang="cs-CZ" dirty="0"/>
              <a:t>-&gt; </a:t>
            </a:r>
            <a:r>
              <a:rPr lang="cs-CZ" sz="3600" dirty="0"/>
              <a:t>Release </a:t>
            </a:r>
            <a:r>
              <a:rPr lang="cs-CZ" sz="3600" dirty="0" err="1"/>
              <a:t>the</a:t>
            </a:r>
            <a:r>
              <a:rPr lang="cs-CZ" sz="3600" dirty="0"/>
              <a:t> data </a:t>
            </a:r>
            <a:r>
              <a:rPr lang="cs-CZ" sz="3600" dirty="0" err="1"/>
              <a:t>collection</a:t>
            </a:r>
            <a:r>
              <a:rPr lang="en-GB" sz="3600" i="1" dirty="0"/>
              <a:t> </a:t>
            </a:r>
            <a:r>
              <a:rPr lang="cs-CZ" sz="3600" i="1" dirty="0"/>
              <a:t> </a:t>
            </a:r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2800" i="1" dirty="0"/>
              <a:t>                                             </a:t>
            </a:r>
          </a:p>
          <a:p>
            <a:pPr>
              <a:spcBef>
                <a:spcPts val="6000"/>
              </a:spcBef>
            </a:pPr>
            <a:r>
              <a:rPr lang="cs-CZ" sz="3600" dirty="0" err="1"/>
              <a:t>Contact</a:t>
            </a:r>
            <a:r>
              <a:rPr lang="cs-CZ" sz="3600" dirty="0"/>
              <a:t> UWWTD helpdesk in case of any problems </a:t>
            </a:r>
            <a:r>
              <a:rPr lang="cs-CZ" sz="2800" i="1" dirty="0"/>
              <a:t>(</a:t>
            </a:r>
            <a:r>
              <a:rPr lang="cs-CZ" sz="2800" i="1" dirty="0">
                <a:hlinkClick r:id="rId3"/>
              </a:rPr>
              <a:t>uwwtd.helpdesk@eionet.europa.eu</a:t>
            </a:r>
            <a:r>
              <a:rPr lang="cs-CZ" sz="2800" i="1" dirty="0"/>
              <a:t>  – afterwards, the issue is managed through OTRS system)</a:t>
            </a:r>
          </a:p>
          <a:p>
            <a:r>
              <a:rPr lang="cs-CZ" sz="3600" i="1" dirty="0"/>
              <a:t>EIONET helpdesk </a:t>
            </a:r>
            <a:r>
              <a:rPr lang="cs-CZ" sz="3600" i="1" dirty="0" err="1"/>
              <a:t>also</a:t>
            </a:r>
            <a:r>
              <a:rPr lang="cs-CZ" sz="3600" i="1" dirty="0"/>
              <a:t> </a:t>
            </a:r>
            <a:r>
              <a:rPr lang="cs-CZ" sz="3600" i="1" dirty="0" err="1"/>
              <a:t>available</a:t>
            </a:r>
            <a:r>
              <a:rPr lang="cs-CZ" sz="3600" i="1" dirty="0"/>
              <a:t> </a:t>
            </a:r>
            <a:r>
              <a:rPr lang="cs-CZ" sz="2800" i="1" dirty="0"/>
              <a:t>(</a:t>
            </a:r>
            <a:r>
              <a:rPr lang="cs-CZ" sz="2800" i="1" dirty="0" err="1"/>
              <a:t>e.g</a:t>
            </a:r>
            <a:r>
              <a:rPr lang="cs-CZ" sz="2800" i="1" dirty="0"/>
              <a:t>. EIONET </a:t>
            </a:r>
            <a:r>
              <a:rPr lang="cs-CZ" sz="2800" i="1" dirty="0" err="1"/>
              <a:t>account</a:t>
            </a:r>
            <a:r>
              <a:rPr lang="cs-CZ" sz="2800" i="1" dirty="0"/>
              <a:t> </a:t>
            </a:r>
            <a:r>
              <a:rPr lang="cs-CZ" sz="2800" i="1" dirty="0" err="1"/>
              <a:t>problems</a:t>
            </a:r>
            <a:r>
              <a:rPr lang="cs-CZ" sz="2800" i="1" dirty="0"/>
              <a:t> - helpdesk@eionet.europa.eu)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7FC9228-2CE2-4F5D-90FB-9C6D69064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457" y="1600692"/>
            <a:ext cx="6110949" cy="21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8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8173"/>
                </a:solidFill>
              </a:rPr>
              <a:t>Thank for your attention</a:t>
            </a:r>
          </a:p>
          <a:p>
            <a:endParaRPr lang="en-GB" sz="2400" dirty="0">
              <a:solidFill>
                <a:srgbClr val="008173"/>
              </a:solidFill>
            </a:endParaRPr>
          </a:p>
          <a:p>
            <a:r>
              <a:rPr lang="cs-CZ" sz="2400" dirty="0">
                <a:solidFill>
                  <a:srgbClr val="008173"/>
                </a:solidFill>
              </a:rPr>
              <a:t>Caroline Whalley (EEA)</a:t>
            </a:r>
          </a:p>
          <a:p>
            <a:r>
              <a:rPr lang="cs-CZ" sz="2400" dirty="0">
                <a:solidFill>
                  <a:srgbClr val="008173"/>
                </a:solidFill>
              </a:rPr>
              <a:t>Silvie Semeradova, Miroslav Fanta (ETC/ICM)</a:t>
            </a:r>
            <a:endParaRPr lang="en-GB" sz="2400" dirty="0">
              <a:solidFill>
                <a:srgbClr val="008173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solidFill>
                  <a:srgbClr val="008173"/>
                </a:solidFill>
                <a:hlinkClick r:id="rId3"/>
              </a:rPr>
              <a:t>miroslav.fanta</a:t>
            </a:r>
            <a:r>
              <a:rPr lang="en-GB" sz="2400" dirty="0">
                <a:solidFill>
                  <a:srgbClr val="008173"/>
                </a:solidFill>
                <a:hlinkClick r:id="rId3"/>
              </a:rPr>
              <a:t>@</a:t>
            </a:r>
            <a:r>
              <a:rPr lang="cs-CZ" sz="2400" dirty="0">
                <a:solidFill>
                  <a:srgbClr val="008173"/>
                </a:solidFill>
                <a:hlinkClick r:id="rId3"/>
              </a:rPr>
              <a:t>cenia.cz</a:t>
            </a:r>
            <a:endParaRPr lang="cs-CZ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8173"/>
                </a:solidFill>
                <a:hlinkClick r:id="rId4"/>
              </a:rPr>
              <a:t>silvie.semeradova</a:t>
            </a:r>
            <a:r>
              <a:rPr lang="en-GB" sz="2400" dirty="0">
                <a:solidFill>
                  <a:srgbClr val="008173"/>
                </a:solidFill>
                <a:hlinkClick r:id="rId4"/>
              </a:rPr>
              <a:t>@</a:t>
            </a:r>
            <a:r>
              <a:rPr lang="cs-CZ" sz="2400" dirty="0">
                <a:solidFill>
                  <a:srgbClr val="008173"/>
                </a:solidFill>
                <a:hlinkClick r:id="rId4"/>
              </a:rPr>
              <a:t>vuv.cz</a:t>
            </a:r>
            <a:endParaRPr lang="cs-CZ" sz="2400" dirty="0">
              <a:solidFill>
                <a:srgbClr val="008173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8173"/>
                </a:solidFill>
                <a:hlinkClick r:id="rId5"/>
              </a:rPr>
              <a:t>c</a:t>
            </a:r>
            <a:r>
              <a:rPr lang="en-GB" sz="2400" dirty="0" err="1">
                <a:solidFill>
                  <a:srgbClr val="008173"/>
                </a:solidFill>
                <a:hlinkClick r:id="rId5"/>
              </a:rPr>
              <a:t>aroline.whalley@eea.europa.e</a:t>
            </a:r>
            <a:r>
              <a:rPr lang="cs-CZ" sz="2400" dirty="0">
                <a:solidFill>
                  <a:srgbClr val="008173"/>
                </a:solidFill>
                <a:hlinkClick r:id="rId5"/>
              </a:rPr>
              <a:t>u</a:t>
            </a:r>
            <a:r>
              <a:rPr lang="en-GB" sz="2400" dirty="0">
                <a:solidFill>
                  <a:srgbClr val="008173"/>
                </a:solidFill>
              </a:rPr>
              <a:t>	</a:t>
            </a:r>
            <a:endParaRPr lang="cs-CZ" sz="2400" dirty="0">
              <a:solidFill>
                <a:srgbClr val="008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CDR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pages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64FE51B5-A6BE-4F03-A1E5-869101E63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83" y="811439"/>
            <a:ext cx="9290433" cy="5854246"/>
          </a:xfrm>
        </p:spPr>
      </p:pic>
    </p:spTree>
    <p:extLst>
      <p:ext uri="{BB962C8B-B14F-4D97-AF65-F5344CB8AC3E}">
        <p14:creationId xmlns:p14="http://schemas.microsoft.com/office/powerpoint/2010/main" val="52726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dictionary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AC7A65-53FE-4085-A52A-CC98B9D0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6" y="875875"/>
            <a:ext cx="6916508" cy="46867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497907-92DC-4023-96F7-AA6EB2F6C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162" y="1371600"/>
            <a:ext cx="52708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2400" y="36000"/>
            <a:ext cx="11919857" cy="676111"/>
          </a:xfrm>
        </p:spPr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document</a:t>
            </a:r>
            <a:r>
              <a:rPr lang="cs-CZ" dirty="0"/>
              <a:t>: </a:t>
            </a:r>
            <a:r>
              <a:rPr lang="cs-CZ" dirty="0" err="1"/>
              <a:t>How</a:t>
            </a:r>
            <a:r>
              <a:rPr lang="cs-CZ" dirty="0"/>
              <a:t> to use </a:t>
            </a:r>
            <a:r>
              <a:rPr lang="cs-CZ" dirty="0" err="1"/>
              <a:t>Reportnet</a:t>
            </a:r>
            <a:r>
              <a:rPr lang="cs-CZ" dirty="0"/>
              <a:t> 3 </a:t>
            </a:r>
            <a:r>
              <a:rPr lang="cs-CZ" dirty="0" err="1"/>
              <a:t>for</a:t>
            </a:r>
            <a:r>
              <a:rPr lang="cs-CZ" dirty="0"/>
              <a:t> UWWTD ...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56D5-C7FD-4AF7-9630-B500D9EB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71" y="1727126"/>
            <a:ext cx="7736129" cy="51308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766F7B-39A6-4F32-9863-2EA1518B3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5" y="712111"/>
            <a:ext cx="591585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Tabular</a:t>
            </a:r>
            <a:r>
              <a:rPr lang="cs-CZ" dirty="0"/>
              <a:t> data </a:t>
            </a:r>
            <a:r>
              <a:rPr lang="cs-CZ" dirty="0" err="1"/>
              <a:t>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275" y="1221694"/>
            <a:ext cx="11245850" cy="462643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Use </a:t>
            </a:r>
            <a:r>
              <a:rPr lang="cs-CZ" b="1" dirty="0" err="1">
                <a:solidFill>
                  <a:srgbClr val="FF0000"/>
                </a:solidFill>
              </a:rPr>
              <a:t>current</a:t>
            </a:r>
            <a:r>
              <a:rPr lang="cs-CZ" b="1" dirty="0">
                <a:solidFill>
                  <a:srgbClr val="FF0000"/>
                </a:solidFill>
              </a:rPr>
              <a:t> reporting period </a:t>
            </a:r>
            <a:r>
              <a:rPr lang="cs-CZ" b="1" dirty="0" err="1">
                <a:solidFill>
                  <a:srgbClr val="FF0000"/>
                </a:solidFill>
              </a:rPr>
              <a:t>templates</a:t>
            </a:r>
            <a:r>
              <a:rPr lang="cs-CZ" b="1" dirty="0">
                <a:solidFill>
                  <a:srgbClr val="FF0000"/>
                </a:solidFill>
              </a:rPr>
              <a:t> !!!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Tabular</a:t>
            </a:r>
            <a:r>
              <a:rPr lang="cs-CZ" dirty="0"/>
              <a:t> data: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cs-CZ" sz="3200" dirty="0" err="1"/>
              <a:t>templates</a:t>
            </a:r>
            <a:r>
              <a:rPr lang="cs-CZ" sz="3200" dirty="0"/>
              <a:t> </a:t>
            </a:r>
            <a:r>
              <a:rPr lang="cs-CZ" sz="3200" dirty="0" err="1"/>
              <a:t>available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download</a:t>
            </a:r>
            <a:r>
              <a:rPr lang="cs-CZ" sz="3200" dirty="0"/>
              <a:t> on CDR helpdesk </a:t>
            </a:r>
            <a:r>
              <a:rPr lang="cs-CZ" sz="3200" dirty="0" err="1"/>
              <a:t>or</a:t>
            </a:r>
            <a:r>
              <a:rPr lang="cs-CZ" sz="3200" dirty="0"/>
              <a:t> on Data </a:t>
            </a:r>
            <a:r>
              <a:rPr lang="cs-CZ" sz="3200" dirty="0" err="1"/>
              <a:t>Dictionary</a:t>
            </a:r>
            <a:r>
              <a:rPr lang="cs-CZ" sz="3200" dirty="0"/>
              <a:t> web </a:t>
            </a:r>
            <a:r>
              <a:rPr lang="cs-CZ" sz="3200" dirty="0" err="1"/>
              <a:t>page</a:t>
            </a:r>
            <a:r>
              <a:rPr lang="cs-CZ" sz="3200" dirty="0"/>
              <a:t> </a:t>
            </a:r>
          </a:p>
          <a:p>
            <a:pPr marL="360000" indent="0">
              <a:spcBef>
                <a:spcPts val="1200"/>
              </a:spcBef>
              <a:buNone/>
            </a:pPr>
            <a:r>
              <a:rPr lang="cs-CZ" sz="3200" dirty="0" err="1"/>
              <a:t>few</a:t>
            </a:r>
            <a:r>
              <a:rPr lang="cs-CZ" sz="3200" dirty="0"/>
              <a:t> </a:t>
            </a:r>
            <a:r>
              <a:rPr lang="cs-CZ" sz="3200" dirty="0" err="1"/>
              <a:t>new</a:t>
            </a:r>
            <a:r>
              <a:rPr lang="cs-CZ" sz="3200" dirty="0"/>
              <a:t> </a:t>
            </a:r>
            <a:r>
              <a:rPr lang="cs-CZ" sz="3200" dirty="0" err="1"/>
              <a:t>elements</a:t>
            </a:r>
            <a:r>
              <a:rPr lang="cs-CZ" sz="3200" dirty="0"/>
              <a:t> (</a:t>
            </a:r>
            <a:r>
              <a:rPr lang="cs-CZ" sz="3200" dirty="0" err="1"/>
              <a:t>fields</a:t>
            </a:r>
            <a:r>
              <a:rPr lang="cs-CZ" sz="3200" dirty="0"/>
              <a:t>) </a:t>
            </a:r>
            <a:r>
              <a:rPr lang="cs-CZ" sz="3200" dirty="0" err="1"/>
              <a:t>added</a:t>
            </a:r>
            <a:r>
              <a:rPr lang="cs-CZ" sz="3200" dirty="0"/>
              <a:t> to (</a:t>
            </a:r>
            <a:r>
              <a:rPr lang="cs-CZ" sz="3200" dirty="0" err="1"/>
              <a:t>removed</a:t>
            </a:r>
            <a:r>
              <a:rPr lang="cs-CZ" sz="3200" dirty="0"/>
              <a:t> </a:t>
            </a:r>
            <a:r>
              <a:rPr lang="cs-CZ" sz="3200" dirty="0" err="1"/>
              <a:t>from</a:t>
            </a:r>
            <a:r>
              <a:rPr lang="cs-CZ" sz="3200" dirty="0"/>
              <a:t>) data </a:t>
            </a:r>
            <a:r>
              <a:rPr lang="cs-CZ" sz="3200" dirty="0" err="1"/>
              <a:t>structure</a:t>
            </a:r>
            <a:r>
              <a:rPr lang="cs-CZ" sz="3200" dirty="0"/>
              <a:t> in </a:t>
            </a:r>
            <a:r>
              <a:rPr lang="cs-CZ" sz="3200" dirty="0" err="1"/>
              <a:t>comparison</a:t>
            </a:r>
            <a:r>
              <a:rPr lang="cs-CZ" sz="3200" dirty="0"/>
              <a:t> to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previous</a:t>
            </a:r>
            <a:r>
              <a:rPr lang="cs-CZ" sz="3200" dirty="0"/>
              <a:t> reporting period</a:t>
            </a:r>
          </a:p>
          <a:p>
            <a:pPr marL="432000" indent="0">
              <a:buNone/>
            </a:pPr>
            <a:endParaRPr lang="cs-CZ" sz="11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2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data </a:t>
            </a:r>
            <a:r>
              <a:rPr lang="cs-CZ" dirty="0" err="1"/>
              <a:t>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229" y="1150543"/>
            <a:ext cx="11658600" cy="5671457"/>
          </a:xfrm>
        </p:spPr>
        <p:txBody>
          <a:bodyPr/>
          <a:lstStyle/>
          <a:p>
            <a:r>
              <a:rPr lang="cs-CZ" sz="3200" dirty="0"/>
              <a:t>WFD-</a:t>
            </a:r>
            <a:r>
              <a:rPr lang="cs-CZ" sz="3200" dirty="0" err="1"/>
              <a:t>like</a:t>
            </a:r>
            <a:r>
              <a:rPr lang="cs-CZ" sz="3200" dirty="0"/>
              <a:t> </a:t>
            </a:r>
            <a:r>
              <a:rPr lang="cs-CZ" sz="3200" dirty="0" err="1"/>
              <a:t>spatial</a:t>
            </a:r>
            <a:r>
              <a:rPr lang="cs-CZ" sz="3200" dirty="0"/>
              <a:t> data </a:t>
            </a:r>
            <a:r>
              <a:rPr lang="cs-CZ" sz="3200" dirty="0" err="1"/>
              <a:t>structure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accepted</a:t>
            </a:r>
            <a:r>
              <a:rPr lang="cs-CZ" sz="3200" dirty="0"/>
              <a:t> </a:t>
            </a:r>
            <a:r>
              <a:rPr lang="cs-CZ" sz="3200" dirty="0" err="1"/>
              <a:t>only</a:t>
            </a:r>
            <a:endParaRPr lang="cs-CZ" sz="3200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/>
              <a:t>      </a:t>
            </a:r>
            <a:r>
              <a:rPr lang="cs-CZ" sz="2400" dirty="0" err="1"/>
              <a:t>contains</a:t>
            </a:r>
            <a:r>
              <a:rPr lang="cs-CZ" sz="2400" dirty="0"/>
              <a:t> </a:t>
            </a:r>
            <a:r>
              <a:rPr lang="cs-CZ" sz="2400" dirty="0" err="1"/>
              <a:t>shapefiles</a:t>
            </a:r>
            <a:r>
              <a:rPr lang="cs-CZ" sz="2400" dirty="0"/>
              <a:t>: </a:t>
            </a:r>
            <a:r>
              <a:rPr lang="cs-CZ" sz="2400" dirty="0" err="1"/>
              <a:t>ProtectedArea</a:t>
            </a:r>
            <a:r>
              <a:rPr lang="cs-CZ" sz="2400" dirty="0"/>
              <a:t>         </a:t>
            </a:r>
            <a:r>
              <a:rPr lang="cs-CZ" sz="2400" i="1" dirty="0"/>
              <a:t>(polygon data)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                                          </a:t>
            </a:r>
            <a:r>
              <a:rPr lang="cs-CZ" sz="2400" dirty="0" err="1"/>
              <a:t>ProtectedAreaLine</a:t>
            </a:r>
            <a:r>
              <a:rPr lang="cs-CZ" sz="2400" dirty="0"/>
              <a:t>  </a:t>
            </a:r>
            <a:r>
              <a:rPr lang="cs-CZ" sz="2400" i="1" dirty="0"/>
              <a:t>(line data)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/>
              <a:t>                                                                (</a:t>
            </a:r>
            <a:r>
              <a:rPr lang="cs-CZ" sz="1600" i="1" dirty="0" err="1"/>
              <a:t>ProtectedAreaPoint</a:t>
            </a:r>
            <a:r>
              <a:rPr lang="cs-CZ" sz="1600" i="1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/>
              <a:t>      </a:t>
            </a:r>
          </a:p>
          <a:p>
            <a:pPr>
              <a:spcBef>
                <a:spcPts val="3600"/>
              </a:spcBef>
            </a:pPr>
            <a:r>
              <a:rPr lang="cs-CZ" sz="3200" b="1" dirty="0">
                <a:solidFill>
                  <a:srgbClr val="FF0000"/>
                </a:solidFill>
              </a:rPr>
              <a:t>Do not use </a:t>
            </a:r>
            <a:r>
              <a:rPr lang="cs-CZ" sz="3200" b="1" dirty="0" err="1">
                <a:solidFill>
                  <a:srgbClr val="FF0000"/>
                </a:solidFill>
              </a:rPr>
              <a:t>pre-existing</a:t>
            </a:r>
            <a:r>
              <a:rPr lang="cs-CZ" sz="3200" b="1" dirty="0">
                <a:solidFill>
                  <a:srgbClr val="FF0000"/>
                </a:solidFill>
              </a:rPr>
              <a:t> UWWTD </a:t>
            </a:r>
            <a:r>
              <a:rPr lang="cs-CZ" sz="3200" b="1" dirty="0" err="1">
                <a:solidFill>
                  <a:srgbClr val="FF0000"/>
                </a:solidFill>
              </a:rPr>
              <a:t>spatial</a:t>
            </a:r>
            <a:r>
              <a:rPr lang="cs-CZ" sz="3200" b="1" dirty="0">
                <a:solidFill>
                  <a:srgbClr val="FF0000"/>
                </a:solidFill>
              </a:rPr>
              <a:t> data </a:t>
            </a:r>
            <a:r>
              <a:rPr lang="cs-CZ" sz="3200" b="1" dirty="0" err="1">
                <a:solidFill>
                  <a:srgbClr val="FF0000"/>
                </a:solidFill>
              </a:rPr>
              <a:t>structure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anymore</a:t>
            </a:r>
            <a:r>
              <a:rPr lang="cs-CZ" sz="3200" b="1" dirty="0">
                <a:solidFill>
                  <a:srgbClr val="FF0000"/>
                </a:solidFill>
              </a:rPr>
              <a:t> !</a:t>
            </a:r>
          </a:p>
          <a:p>
            <a:pPr marL="432000" indent="0">
              <a:spcBef>
                <a:spcPts val="600"/>
              </a:spcBef>
              <a:buNone/>
            </a:pPr>
            <a:r>
              <a:rPr lang="cs-CZ" sz="2400" dirty="0"/>
              <a:t>In </a:t>
            </a:r>
            <a:r>
              <a:rPr lang="cs-CZ" sz="2400" dirty="0" err="1"/>
              <a:t>this</a:t>
            </a:r>
            <a:r>
              <a:rPr lang="cs-CZ" sz="2400" dirty="0"/>
              <a:t> data </a:t>
            </a:r>
            <a:r>
              <a:rPr lang="cs-CZ" sz="2400" dirty="0" err="1"/>
              <a:t>structure</a:t>
            </a:r>
            <a:r>
              <a:rPr lang="cs-CZ" sz="2400" dirty="0"/>
              <a:t>,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delivered</a:t>
            </a:r>
            <a:r>
              <a:rPr lang="cs-CZ" sz="2400" dirty="0"/>
              <a:t> </a:t>
            </a:r>
            <a:r>
              <a:rPr lang="cs-CZ" sz="2400" dirty="0" err="1"/>
              <a:t>shapefile</a:t>
            </a:r>
            <a:r>
              <a:rPr lang="cs-CZ" sz="2400" dirty="0"/>
              <a:t> / </a:t>
            </a:r>
            <a:r>
              <a:rPr lang="cs-CZ" sz="2400" dirty="0" err="1"/>
              <a:t>feature</a:t>
            </a:r>
            <a:r>
              <a:rPr lang="cs-CZ" sz="2400" dirty="0"/>
              <a:t>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contained</a:t>
            </a:r>
            <a:r>
              <a:rPr lang="cs-CZ" sz="2400" dirty="0"/>
              <a:t> </a:t>
            </a:r>
            <a:r>
              <a:rPr lang="cs-CZ" sz="2400" dirty="0" err="1"/>
              <a:t>one</a:t>
            </a:r>
            <a:r>
              <a:rPr lang="cs-CZ" sz="2400" dirty="0"/>
              <a:t> type of sensitive area / </a:t>
            </a:r>
            <a:r>
              <a:rPr lang="cs-CZ" sz="2400" dirty="0" err="1"/>
              <a:t>less</a:t>
            </a:r>
            <a:r>
              <a:rPr lang="cs-CZ" sz="2400" dirty="0"/>
              <a:t> sensitive area</a:t>
            </a:r>
          </a:p>
          <a:p>
            <a:pPr marL="720000" indent="720000">
              <a:spcBef>
                <a:spcPts val="600"/>
              </a:spcBef>
            </a:pPr>
            <a:r>
              <a:rPr lang="cs-CZ" sz="1800" dirty="0" err="1"/>
              <a:t>catchment</a:t>
            </a:r>
            <a:r>
              <a:rPr lang="cs-CZ" sz="1800" dirty="0"/>
              <a:t>   </a:t>
            </a:r>
            <a:r>
              <a:rPr lang="cs-CZ" sz="1800" i="1" dirty="0"/>
              <a:t>(</a:t>
            </a:r>
            <a:r>
              <a:rPr lang="cs-CZ" sz="1800" i="1" dirty="0" err="1"/>
              <a:t>polygons</a:t>
            </a:r>
            <a:r>
              <a:rPr lang="cs-CZ" sz="1800" i="1" dirty="0"/>
              <a:t>)</a:t>
            </a:r>
            <a:endParaRPr lang="cs-CZ" sz="1800" dirty="0"/>
          </a:p>
          <a:p>
            <a:pPr marL="720000" indent="720000">
              <a:spcBef>
                <a:spcPts val="0"/>
              </a:spcBef>
            </a:pPr>
            <a:r>
              <a:rPr lang="cs-CZ" sz="1800" dirty="0" err="1"/>
              <a:t>coast</a:t>
            </a:r>
            <a:r>
              <a:rPr lang="cs-CZ" sz="1800" dirty="0"/>
              <a:t> area    </a:t>
            </a:r>
            <a:r>
              <a:rPr lang="cs-CZ" sz="1800" i="1" dirty="0"/>
              <a:t>(</a:t>
            </a:r>
            <a:r>
              <a:rPr lang="cs-CZ" sz="1800" i="1" dirty="0" err="1"/>
              <a:t>polygons</a:t>
            </a:r>
            <a:r>
              <a:rPr lang="cs-CZ" sz="1800" i="1" dirty="0"/>
              <a:t>)</a:t>
            </a:r>
          </a:p>
          <a:p>
            <a:pPr marL="720000" indent="720000">
              <a:spcBef>
                <a:spcPts val="0"/>
              </a:spcBef>
            </a:pPr>
            <a:r>
              <a:rPr lang="cs-CZ" sz="1800" dirty="0" err="1"/>
              <a:t>coastline</a:t>
            </a:r>
            <a:r>
              <a:rPr lang="cs-CZ" sz="1800" dirty="0"/>
              <a:t>      </a:t>
            </a:r>
            <a:r>
              <a:rPr lang="cs-CZ" sz="1800" i="1" dirty="0"/>
              <a:t>(lines)</a:t>
            </a:r>
          </a:p>
          <a:p>
            <a:pPr marL="720000" indent="720000">
              <a:spcBef>
                <a:spcPts val="0"/>
              </a:spcBef>
            </a:pPr>
            <a:r>
              <a:rPr lang="cs-CZ" sz="1800" i="1" dirty="0"/>
              <a:t>…</a:t>
            </a:r>
          </a:p>
          <a:p>
            <a:pPr marL="360000" indent="0">
              <a:spcBef>
                <a:spcPts val="0"/>
              </a:spcBef>
              <a:buNone/>
            </a:pPr>
            <a:endParaRPr lang="cs-CZ" sz="2400" dirty="0"/>
          </a:p>
          <a:p>
            <a:pPr marL="360000" indent="0">
              <a:spcBef>
                <a:spcPts val="0"/>
              </a:spcBef>
              <a:buNone/>
            </a:pPr>
            <a:endParaRPr lang="cs-CZ" sz="3200" dirty="0"/>
          </a:p>
          <a:p>
            <a:pPr marL="360000" indent="0">
              <a:spcBef>
                <a:spcPts val="0"/>
              </a:spcBef>
              <a:buNone/>
            </a:pPr>
            <a:r>
              <a:rPr lang="cs-CZ" sz="32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data </a:t>
            </a:r>
            <a:r>
              <a:rPr lang="cs-CZ" dirty="0" err="1"/>
              <a:t>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853745"/>
            <a:ext cx="11724000" cy="5671457"/>
          </a:xfrm>
        </p:spPr>
        <p:txBody>
          <a:bodyPr/>
          <a:lstStyle/>
          <a:p>
            <a:r>
              <a:rPr lang="cs-CZ" sz="3200" dirty="0" err="1"/>
              <a:t>Download</a:t>
            </a:r>
            <a:r>
              <a:rPr lang="cs-CZ" sz="3200" dirty="0"/>
              <a:t> </a:t>
            </a:r>
            <a:r>
              <a:rPr lang="cs-CZ" sz="3200" dirty="0" err="1"/>
              <a:t>current</a:t>
            </a:r>
            <a:r>
              <a:rPr lang="cs-CZ" sz="3200" dirty="0"/>
              <a:t> </a:t>
            </a:r>
            <a:r>
              <a:rPr lang="cs-CZ" sz="3200" dirty="0" err="1"/>
              <a:t>template</a:t>
            </a:r>
            <a:r>
              <a:rPr lang="cs-CZ" sz="3200" dirty="0"/>
              <a:t> </a:t>
            </a:r>
            <a:r>
              <a:rPr lang="cs-CZ" sz="3200" dirty="0" err="1"/>
              <a:t>from</a:t>
            </a:r>
            <a:r>
              <a:rPr lang="cs-CZ" sz="3200" dirty="0"/>
              <a:t> EIONET </a:t>
            </a:r>
            <a:r>
              <a:rPr lang="cs-CZ" sz="3200" dirty="0" err="1"/>
              <a:t>Forum</a:t>
            </a:r>
            <a:r>
              <a:rPr lang="cs-CZ" sz="3200" dirty="0"/>
              <a:t> </a:t>
            </a:r>
            <a:r>
              <a:rPr lang="cs-CZ" sz="3200" dirty="0" err="1"/>
              <a:t>interest</a:t>
            </a:r>
            <a:r>
              <a:rPr lang="cs-CZ" sz="3200" dirty="0"/>
              <a:t> </a:t>
            </a:r>
            <a:r>
              <a:rPr lang="cs-CZ" sz="3200" dirty="0" err="1"/>
              <a:t>group</a:t>
            </a:r>
            <a:r>
              <a:rPr lang="cs-CZ" sz="3200" dirty="0"/>
              <a:t>: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sz="2400" dirty="0"/>
              <a:t>Reporting under the WISE Water Directives and WISE SoE</a:t>
            </a:r>
            <a:endParaRPr lang="cs-CZ" sz="2400" dirty="0"/>
          </a:p>
          <a:p>
            <a:pPr marL="360000" indent="0">
              <a:spcBef>
                <a:spcPts val="0"/>
              </a:spcBef>
              <a:buNone/>
            </a:pPr>
            <a:r>
              <a:rPr lang="cs-CZ" sz="2400" dirty="0"/>
              <a:t>    -&gt; </a:t>
            </a:r>
            <a:r>
              <a:rPr lang="cs-CZ" sz="2400" dirty="0" err="1"/>
              <a:t>folder</a:t>
            </a:r>
            <a:r>
              <a:rPr lang="cs-CZ" sz="2400" dirty="0"/>
              <a:t> WISE </a:t>
            </a:r>
            <a:r>
              <a:rPr lang="cs-CZ" sz="2400" dirty="0" err="1"/>
              <a:t>restricted</a:t>
            </a:r>
            <a:r>
              <a:rPr lang="cs-CZ" sz="2400" dirty="0"/>
              <a:t> </a:t>
            </a:r>
            <a:r>
              <a:rPr lang="cs-CZ" sz="2400" dirty="0" err="1"/>
              <a:t>access</a:t>
            </a:r>
            <a:r>
              <a:rPr lang="cs-CZ" sz="2400" dirty="0"/>
              <a:t> area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cs-CZ" sz="2400" dirty="0"/>
              <a:t>       -&gt; country </a:t>
            </a:r>
            <a:r>
              <a:rPr lang="cs-CZ" sz="2400" dirty="0" err="1"/>
              <a:t>folder</a:t>
            </a:r>
            <a:r>
              <a:rPr lang="cs-CZ" sz="2400" dirty="0"/>
              <a:t>, </a:t>
            </a:r>
            <a:r>
              <a:rPr lang="cs-CZ" sz="2400" dirty="0" err="1"/>
              <a:t>file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UWWTD_ProtectedArea</a:t>
            </a:r>
            <a:r>
              <a:rPr lang="cs-CZ" sz="2400" b="1" dirty="0">
                <a:solidFill>
                  <a:srgbClr val="FF0000"/>
                </a:solidFill>
              </a:rPr>
              <a:t>_</a:t>
            </a:r>
            <a:r>
              <a:rPr lang="en-US" sz="2400" b="1" dirty="0">
                <a:solidFill>
                  <a:srgbClr val="FF0000"/>
                </a:solidFill>
              </a:rPr>
              <a:t>{</a:t>
            </a:r>
            <a:r>
              <a:rPr lang="cs-CZ" sz="2400" b="1" dirty="0">
                <a:solidFill>
                  <a:srgbClr val="FF0000"/>
                </a:solidFill>
              </a:rPr>
              <a:t>CC</a:t>
            </a:r>
            <a:r>
              <a:rPr lang="en-US" sz="2400" b="1" dirty="0">
                <a:solidFill>
                  <a:srgbClr val="FF0000"/>
                </a:solidFill>
              </a:rPr>
              <a:t>}</a:t>
            </a:r>
            <a:r>
              <a:rPr lang="cs-CZ" sz="2400" b="1" dirty="0">
                <a:solidFill>
                  <a:srgbClr val="FF0000"/>
                </a:solidFill>
              </a:rPr>
              <a:t>.zip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cs-CZ" sz="1800" u="sng" dirty="0">
                <a:solidFill>
                  <a:srgbClr val="0070C0"/>
                </a:solidFill>
              </a:rPr>
              <a:t>https://forum.eionet.europa.eu/x_wise-reporting/library/restricted_distribution/</a:t>
            </a:r>
            <a:r>
              <a:rPr lang="en-US" sz="1800" u="sng" dirty="0">
                <a:solidFill>
                  <a:srgbClr val="0070C0"/>
                </a:solidFill>
              </a:rPr>
              <a:t>{CC}</a:t>
            </a:r>
            <a:r>
              <a:rPr lang="cs-CZ" sz="1800" u="sng" dirty="0">
                <a:solidFill>
                  <a:srgbClr val="0070C0"/>
                </a:solidFill>
              </a:rPr>
              <a:t>/</a:t>
            </a:r>
            <a:r>
              <a:rPr lang="cs-CZ" sz="1800" u="sng" dirty="0" err="1">
                <a:solidFill>
                  <a:srgbClr val="0070C0"/>
                </a:solidFill>
              </a:rPr>
              <a:t>uwwtd_protectedarea</a:t>
            </a:r>
            <a:r>
              <a:rPr lang="cs-CZ" sz="1800" u="sng" dirty="0">
                <a:solidFill>
                  <a:srgbClr val="0070C0"/>
                </a:solidFill>
              </a:rPr>
              <a:t>_</a:t>
            </a:r>
            <a:r>
              <a:rPr lang="en-US" sz="1800" u="sng" dirty="0">
                <a:solidFill>
                  <a:srgbClr val="0070C0"/>
                </a:solidFill>
              </a:rPr>
              <a:t>{</a:t>
            </a:r>
            <a:r>
              <a:rPr lang="cs-CZ" sz="1800" u="sng" dirty="0">
                <a:solidFill>
                  <a:srgbClr val="0070C0"/>
                </a:solidFill>
              </a:rPr>
              <a:t>CC</a:t>
            </a:r>
            <a:r>
              <a:rPr lang="en-US" sz="1800" u="sng" dirty="0">
                <a:solidFill>
                  <a:srgbClr val="0070C0"/>
                </a:solidFill>
              </a:rPr>
              <a:t>}</a:t>
            </a:r>
            <a:endParaRPr lang="cs-CZ" sz="1800" u="sng" dirty="0">
              <a:solidFill>
                <a:srgbClr val="0070C0"/>
              </a:solidFill>
            </a:endParaRPr>
          </a:p>
          <a:p>
            <a:pPr marL="432000" indent="0">
              <a:buNone/>
            </a:pPr>
            <a:endParaRPr lang="cs-CZ" sz="1100" dirty="0"/>
          </a:p>
          <a:p>
            <a:pPr marL="421200" indent="-421200">
              <a:spcBef>
                <a:spcPts val="1200"/>
              </a:spcBef>
            </a:pPr>
            <a:r>
              <a:rPr lang="cs-CZ" sz="3200" dirty="0"/>
              <a:t>Focus on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b="1" dirty="0" err="1"/>
              <a:t>wEvolution</a:t>
            </a:r>
            <a:r>
              <a:rPr lang="cs-CZ" sz="3200" dirty="0"/>
              <a:t> and </a:t>
            </a:r>
            <a:r>
              <a:rPr lang="cs-CZ" sz="3200" b="1" dirty="0" err="1"/>
              <a:t>versionId</a:t>
            </a:r>
            <a:r>
              <a:rPr lang="cs-CZ" sz="3200" dirty="0"/>
              <a:t> </a:t>
            </a:r>
            <a:r>
              <a:rPr lang="cs-CZ" sz="3200" dirty="0" err="1"/>
              <a:t>attributes</a:t>
            </a:r>
            <a:r>
              <a:rPr lang="cs-CZ" sz="3200" dirty="0"/>
              <a:t> in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template</a:t>
            </a:r>
            <a:endParaRPr lang="cs-CZ" sz="3200" dirty="0"/>
          </a:p>
          <a:p>
            <a:pPr marL="360000" indent="0">
              <a:spcBef>
                <a:spcPts val="0"/>
              </a:spcBef>
              <a:buNone/>
            </a:pPr>
            <a:endParaRPr lang="cs-CZ" sz="3200" dirty="0"/>
          </a:p>
          <a:p>
            <a:pPr marL="360000" indent="0">
              <a:spcBef>
                <a:spcPts val="0"/>
              </a:spcBef>
              <a:buNone/>
            </a:pPr>
            <a:endParaRPr lang="cs-CZ" sz="3200" dirty="0"/>
          </a:p>
          <a:p>
            <a:pPr marL="360000" indent="0">
              <a:spcBef>
                <a:spcPts val="0"/>
              </a:spcBef>
              <a:buNone/>
            </a:pPr>
            <a:endParaRPr lang="cs-CZ" sz="800" dirty="0"/>
          </a:p>
          <a:p>
            <a:pPr marL="360000" indent="0">
              <a:spcBef>
                <a:spcPts val="0"/>
              </a:spcBef>
              <a:buNone/>
            </a:pPr>
            <a:r>
              <a:rPr lang="cs-CZ" sz="2800" dirty="0" err="1"/>
              <a:t>wEvolution</a:t>
            </a:r>
            <a:r>
              <a:rPr lang="cs-CZ" sz="2800" dirty="0"/>
              <a:t>: „</a:t>
            </a:r>
            <a:r>
              <a:rPr lang="cs-CZ" sz="2800" dirty="0" err="1">
                <a:solidFill>
                  <a:srgbClr val="FF0000"/>
                </a:solidFill>
              </a:rPr>
              <a:t>creation</a:t>
            </a:r>
            <a:r>
              <a:rPr lang="cs-CZ" sz="2800" dirty="0"/>
              <a:t>“ </a:t>
            </a:r>
            <a:r>
              <a:rPr lang="cs-CZ" sz="2800" dirty="0" err="1"/>
              <a:t>should</a:t>
            </a:r>
            <a:r>
              <a:rPr lang="cs-CZ" sz="2800" dirty="0"/>
              <a:t> </a:t>
            </a:r>
            <a:r>
              <a:rPr lang="cs-CZ" sz="2800" dirty="0" err="1"/>
              <a:t>be</a:t>
            </a:r>
            <a:r>
              <a:rPr lang="cs-CZ" sz="2800" dirty="0"/>
              <a:t> </a:t>
            </a:r>
            <a:r>
              <a:rPr lang="cs-CZ" sz="2800" dirty="0" err="1"/>
              <a:t>changed</a:t>
            </a:r>
            <a:r>
              <a:rPr lang="cs-CZ" sz="2800" dirty="0"/>
              <a:t> to „</a:t>
            </a:r>
            <a:r>
              <a:rPr lang="cs-CZ" sz="2800" dirty="0" err="1">
                <a:solidFill>
                  <a:srgbClr val="FF0000"/>
                </a:solidFill>
              </a:rPr>
              <a:t>noChange</a:t>
            </a:r>
            <a:r>
              <a:rPr lang="cs-CZ" sz="2800" dirty="0"/>
              <a:t>“ </a:t>
            </a:r>
            <a:r>
              <a:rPr lang="cs-CZ" sz="1600" dirty="0" err="1"/>
              <a:t>if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has </a:t>
            </a:r>
            <a:r>
              <a:rPr lang="cs-CZ" sz="1600" dirty="0" err="1"/>
              <a:t>been</a:t>
            </a:r>
            <a:r>
              <a:rPr lang="cs-CZ" sz="1600" dirty="0"/>
              <a:t> </a:t>
            </a:r>
            <a:r>
              <a:rPr lang="cs-CZ" sz="1600" dirty="0" err="1"/>
              <a:t>reported</a:t>
            </a:r>
            <a:r>
              <a:rPr lang="cs-CZ" sz="1600" dirty="0"/>
              <a:t> </a:t>
            </a:r>
            <a:r>
              <a:rPr lang="cs-CZ" sz="1600" dirty="0" err="1"/>
              <a:t>before</a:t>
            </a:r>
            <a:endParaRPr lang="cs-CZ" sz="2800" dirty="0"/>
          </a:p>
          <a:p>
            <a:pPr marL="360000" indent="0">
              <a:spcBef>
                <a:spcPts val="0"/>
              </a:spcBef>
              <a:buNone/>
            </a:pPr>
            <a:r>
              <a:rPr lang="cs-CZ" sz="2800" dirty="0" err="1"/>
              <a:t>versionId</a:t>
            </a:r>
            <a:r>
              <a:rPr lang="cs-CZ" sz="2800" dirty="0"/>
              <a:t>: </a:t>
            </a:r>
            <a:r>
              <a:rPr lang="cs-CZ" sz="2800" dirty="0" err="1"/>
              <a:t>should</a:t>
            </a:r>
            <a:r>
              <a:rPr lang="cs-CZ" sz="2800" dirty="0"/>
              <a:t> </a:t>
            </a:r>
            <a:r>
              <a:rPr lang="cs-CZ" sz="2800" dirty="0" err="1"/>
              <a:t>be</a:t>
            </a:r>
            <a:r>
              <a:rPr lang="cs-CZ" sz="2800" dirty="0"/>
              <a:t> </a:t>
            </a:r>
            <a:r>
              <a:rPr lang="cs-CZ" sz="2800" dirty="0" err="1"/>
              <a:t>filled</a:t>
            </a:r>
            <a:r>
              <a:rPr lang="cs-CZ" sz="2800" dirty="0"/>
              <a:t> (</a:t>
            </a:r>
            <a:r>
              <a:rPr lang="cs-CZ" sz="2800" dirty="0" err="1"/>
              <a:t>e.g</a:t>
            </a:r>
            <a:r>
              <a:rPr lang="cs-CZ" sz="2800" dirty="0"/>
              <a:t>. </a:t>
            </a:r>
            <a:r>
              <a:rPr lang="cs-CZ" sz="2800" i="1" dirty="0"/>
              <a:t>YYYY-MM-DD </a:t>
            </a:r>
            <a:r>
              <a:rPr lang="cs-CZ" sz="2800" dirty="0"/>
              <a:t>)</a:t>
            </a:r>
          </a:p>
          <a:p>
            <a:pPr marL="360000" indent="0">
              <a:spcBef>
                <a:spcPts val="600"/>
              </a:spcBef>
              <a:buNone/>
            </a:pPr>
            <a:r>
              <a:rPr lang="cs-CZ" sz="2800" dirty="0" err="1"/>
              <a:t>ask</a:t>
            </a:r>
            <a:r>
              <a:rPr lang="cs-CZ" sz="2800" dirty="0"/>
              <a:t> UWWTD helpdesk </a:t>
            </a:r>
            <a:r>
              <a:rPr lang="cs-CZ" sz="2800" dirty="0" err="1"/>
              <a:t>for</a:t>
            </a:r>
            <a:r>
              <a:rPr lang="cs-CZ" sz="2800" dirty="0"/>
              <a:t> support </a:t>
            </a:r>
            <a:r>
              <a:rPr lang="cs-CZ" sz="2800" dirty="0" err="1"/>
              <a:t>if</a:t>
            </a:r>
            <a:r>
              <a:rPr lang="cs-CZ" sz="2800" dirty="0"/>
              <a:t> </a:t>
            </a:r>
            <a:r>
              <a:rPr lang="cs-CZ" sz="2800" dirty="0" err="1"/>
              <a:t>necessary</a:t>
            </a:r>
            <a:endParaRPr lang="cs-CZ" sz="2800" dirty="0"/>
          </a:p>
          <a:p>
            <a:pPr marL="360000" indent="0">
              <a:spcBef>
                <a:spcPts val="0"/>
              </a:spcBef>
              <a:buNone/>
            </a:pPr>
            <a:r>
              <a:rPr lang="cs-CZ" sz="32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E45978-8500-4A26-A7CC-31D79F800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14" y="3580616"/>
            <a:ext cx="4982270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229" y="1150543"/>
            <a:ext cx="11658600" cy="5671457"/>
          </a:xfrm>
        </p:spPr>
        <p:txBody>
          <a:bodyPr/>
          <a:lstStyle/>
          <a:p>
            <a:r>
              <a:rPr lang="cs-CZ" sz="3200" dirty="0" err="1"/>
              <a:t>Linking</a:t>
            </a:r>
            <a:r>
              <a:rPr lang="cs-CZ" sz="3200" dirty="0"/>
              <a:t> </a:t>
            </a:r>
            <a:r>
              <a:rPr lang="cs-CZ" sz="3200" dirty="0" err="1"/>
              <a:t>between</a:t>
            </a:r>
            <a:r>
              <a:rPr lang="cs-CZ" sz="3200" dirty="0"/>
              <a:t> </a:t>
            </a:r>
            <a:r>
              <a:rPr lang="cs-CZ" sz="3200" b="1" dirty="0"/>
              <a:t>Art. 15 </a:t>
            </a:r>
            <a:r>
              <a:rPr lang="cs-CZ" sz="3200" dirty="0"/>
              <a:t>and</a:t>
            </a:r>
            <a:r>
              <a:rPr lang="cs-CZ" sz="3200" b="1" dirty="0"/>
              <a:t> Art.17 </a:t>
            </a:r>
            <a:r>
              <a:rPr lang="cs-CZ" sz="3200" dirty="0"/>
              <a:t>data </a:t>
            </a:r>
          </a:p>
          <a:p>
            <a:pPr marL="432000" indent="0">
              <a:buNone/>
            </a:pPr>
            <a:r>
              <a:rPr lang="cs-CZ" sz="2800" dirty="0"/>
              <a:t>any </a:t>
            </a:r>
            <a:r>
              <a:rPr lang="cs-CZ" sz="2800" dirty="0" err="1"/>
              <a:t>object</a:t>
            </a:r>
            <a:r>
              <a:rPr lang="cs-CZ" sz="2800" dirty="0"/>
              <a:t> (</a:t>
            </a:r>
            <a:r>
              <a:rPr lang="cs-CZ" sz="2800" dirty="0" err="1"/>
              <a:t>agglomeration</a:t>
            </a:r>
            <a:r>
              <a:rPr lang="cs-CZ" sz="2800" dirty="0"/>
              <a:t>, </a:t>
            </a:r>
            <a:r>
              <a:rPr lang="cs-CZ" sz="2800" dirty="0" err="1"/>
              <a:t>treatment</a:t>
            </a:r>
            <a:r>
              <a:rPr lang="cs-CZ" sz="2800" dirty="0"/>
              <a:t> plant) </a:t>
            </a:r>
            <a:r>
              <a:rPr lang="cs-CZ" sz="2800" dirty="0" err="1"/>
              <a:t>used</a:t>
            </a:r>
            <a:r>
              <a:rPr lang="cs-CZ" sz="2800" dirty="0"/>
              <a:t> in Art.17 </a:t>
            </a:r>
            <a:r>
              <a:rPr lang="cs-CZ" sz="2800" dirty="0" err="1"/>
              <a:t>should</a:t>
            </a:r>
            <a:r>
              <a:rPr lang="cs-CZ" sz="2800" dirty="0"/>
              <a:t> </a:t>
            </a:r>
            <a:r>
              <a:rPr lang="cs-CZ" sz="2800" dirty="0" err="1"/>
              <a:t>be</a:t>
            </a:r>
            <a:r>
              <a:rPr lang="cs-CZ" sz="2800" dirty="0"/>
              <a:t> </a:t>
            </a:r>
            <a:r>
              <a:rPr lang="cs-CZ" sz="2800" dirty="0" err="1"/>
              <a:t>used</a:t>
            </a:r>
            <a:r>
              <a:rPr lang="cs-CZ" sz="2800" dirty="0"/>
              <a:t> in Art.15 as </a:t>
            </a:r>
            <a:r>
              <a:rPr lang="cs-CZ" sz="2800" dirty="0" err="1"/>
              <a:t>well</a:t>
            </a:r>
            <a:endParaRPr lang="cs-CZ" sz="2800" dirty="0"/>
          </a:p>
          <a:p>
            <a:pPr marL="432000" indent="0">
              <a:spcBef>
                <a:spcPts val="600"/>
              </a:spcBef>
              <a:buNone/>
            </a:pPr>
            <a:endParaRPr lang="cs-CZ" sz="2400" dirty="0"/>
          </a:p>
          <a:p>
            <a:pPr marL="432000" indent="-432000">
              <a:spcBef>
                <a:spcPts val="600"/>
              </a:spcBef>
            </a:pPr>
            <a:r>
              <a:rPr lang="cs-CZ" sz="3200" dirty="0" err="1"/>
              <a:t>Linking</a:t>
            </a:r>
            <a:r>
              <a:rPr lang="cs-CZ" sz="3200" dirty="0"/>
              <a:t> </a:t>
            </a:r>
            <a:r>
              <a:rPr lang="cs-CZ" sz="3200" dirty="0" err="1"/>
              <a:t>between</a:t>
            </a:r>
            <a:r>
              <a:rPr lang="cs-CZ" sz="3200" dirty="0"/>
              <a:t> </a:t>
            </a:r>
            <a:r>
              <a:rPr lang="cs-CZ" sz="3200" b="1" dirty="0"/>
              <a:t>Art.15 </a:t>
            </a:r>
            <a:r>
              <a:rPr lang="cs-CZ" sz="3200" b="1" dirty="0" err="1"/>
              <a:t>tabular</a:t>
            </a:r>
            <a:r>
              <a:rPr lang="cs-CZ" sz="3200" b="1" dirty="0"/>
              <a:t> </a:t>
            </a:r>
            <a:r>
              <a:rPr lang="cs-CZ" sz="3200" dirty="0"/>
              <a:t>and </a:t>
            </a:r>
            <a:r>
              <a:rPr lang="cs-CZ" sz="3200" b="1" dirty="0" err="1"/>
              <a:t>spatial</a:t>
            </a:r>
            <a:r>
              <a:rPr lang="cs-CZ" sz="3200" dirty="0"/>
              <a:t> data</a:t>
            </a:r>
          </a:p>
          <a:p>
            <a:pPr marL="432000" indent="0">
              <a:spcBef>
                <a:spcPts val="600"/>
              </a:spcBef>
              <a:buNone/>
            </a:pPr>
            <a:r>
              <a:rPr lang="cs-CZ" sz="2800" dirty="0"/>
              <a:t>Any </a:t>
            </a:r>
            <a:r>
              <a:rPr lang="cs-CZ" sz="2800" dirty="0" err="1"/>
              <a:t>receiving</a:t>
            </a:r>
            <a:r>
              <a:rPr lang="cs-CZ" sz="2800" dirty="0"/>
              <a:t> area </a:t>
            </a:r>
            <a:r>
              <a:rPr lang="cs-CZ" sz="2800" dirty="0" err="1"/>
              <a:t>reported</a:t>
            </a:r>
            <a:r>
              <a:rPr lang="cs-CZ" sz="2800" dirty="0"/>
              <a:t> in Art.15 </a:t>
            </a:r>
            <a:r>
              <a:rPr lang="cs-CZ" sz="2800" dirty="0" err="1"/>
              <a:t>tabular</a:t>
            </a:r>
            <a:r>
              <a:rPr lang="cs-CZ" sz="2800" dirty="0"/>
              <a:t> data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ReceivingAreas_SAMain</a:t>
            </a:r>
            <a:r>
              <a:rPr lang="cs-CZ" sz="2800" dirty="0"/>
              <a:t> table </a:t>
            </a:r>
            <a:r>
              <a:rPr lang="cs-CZ" sz="2800" dirty="0" err="1"/>
              <a:t>should</a:t>
            </a:r>
            <a:r>
              <a:rPr lang="cs-CZ" sz="2800" dirty="0"/>
              <a:t> </a:t>
            </a:r>
            <a:r>
              <a:rPr lang="cs-CZ" sz="2800" dirty="0" err="1"/>
              <a:t>be</a:t>
            </a:r>
            <a:r>
              <a:rPr lang="cs-CZ" sz="2800" dirty="0"/>
              <a:t> </a:t>
            </a:r>
            <a:r>
              <a:rPr lang="cs-CZ" sz="2800" dirty="0" err="1"/>
              <a:t>reported</a:t>
            </a:r>
            <a:r>
              <a:rPr lang="cs-CZ" sz="2800" dirty="0"/>
              <a:t> in </a:t>
            </a:r>
            <a:r>
              <a:rPr lang="cs-CZ" sz="2800" dirty="0" err="1"/>
              <a:t>spatial</a:t>
            </a:r>
            <a:r>
              <a:rPr lang="cs-CZ" sz="2800" dirty="0"/>
              <a:t> data</a:t>
            </a:r>
          </a:p>
          <a:p>
            <a:pPr marL="432000" indent="0">
              <a:spcBef>
                <a:spcPts val="0"/>
              </a:spcBef>
              <a:buNone/>
            </a:pPr>
            <a:r>
              <a:rPr lang="cs-CZ" sz="2400" i="1" dirty="0"/>
              <a:t>(and vice versa)</a:t>
            </a:r>
          </a:p>
          <a:p>
            <a:pPr marL="360000" indent="0">
              <a:spcBef>
                <a:spcPts val="0"/>
              </a:spcBef>
              <a:buNone/>
            </a:pPr>
            <a:endParaRPr lang="cs-CZ" sz="3200" dirty="0"/>
          </a:p>
          <a:p>
            <a:pPr marL="360000" indent="0">
              <a:spcBef>
                <a:spcPts val="0"/>
              </a:spcBef>
              <a:buNone/>
            </a:pPr>
            <a:r>
              <a:rPr lang="cs-CZ" sz="32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156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89E79B58-ABE2-4166-89C3-C75C983A48C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5975FBB0-496A-43E2-A5DA-5DB4EBFC696E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24C33E74-93FE-4D40-9AC0-464A583A4E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822C7D1EB23409A623945378354BC" ma:contentTypeVersion="9" ma:contentTypeDescription="Create a new document." ma:contentTypeScope="" ma:versionID="231f9bd9461d97bac67f7b224517356c">
  <xsd:schema xmlns:xsd="http://www.w3.org/2001/XMLSchema" xmlns:xs="http://www.w3.org/2001/XMLSchema" xmlns:p="http://schemas.microsoft.com/office/2006/metadata/properties" xmlns:ns3="bfbdd6e4-c5fe-41ff-be87-7f22e0e8fbf2" xmlns:ns4="2a03fdc2-445a-4464-bb41-5f6546615cda" targetNamespace="http://schemas.microsoft.com/office/2006/metadata/properties" ma:root="true" ma:fieldsID="91e137f82cac5563bb5237c40676aecf" ns3:_="" ns4:_="">
    <xsd:import namespace="bfbdd6e4-c5fe-41ff-be87-7f22e0e8fbf2"/>
    <xsd:import namespace="2a03fdc2-445a-4464-bb41-5f6546615c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dd6e4-c5fe-41ff-be87-7f22e0e8fb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3fdc2-445a-4464-bb41-5f6546615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26C22-B09B-41C7-A6F7-7283E0F50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dd6e4-c5fe-41ff-be87-7f22e0e8fbf2"/>
    <ds:schemaRef ds:uri="2a03fdc2-445a-4464-bb41-5f6546615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338CA-969B-4FE7-BA67-369DFB0381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7CFE5-6869-410F-9D79-B7429F7A104D}">
  <ds:schemaRefs>
    <ds:schemaRef ds:uri="http://purl.org/dc/terms/"/>
    <ds:schemaRef ds:uri="bfbdd6e4-c5fe-41ff-be87-7f22e0e8fbf2"/>
    <ds:schemaRef ds:uri="http://schemas.microsoft.com/office/2006/documentManagement/types"/>
    <ds:schemaRef ds:uri="http://purl.org/dc/elements/1.1/"/>
    <ds:schemaRef ds:uri="2a03fdc2-445a-4464-bb41-5f6546615cd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16135</TotalTime>
  <Words>647</Words>
  <Application>Microsoft Office PowerPoint</Application>
  <PresentationFormat>Širokoúhlá obrazovka</PresentationFormat>
  <Paragraphs>120</Paragraphs>
  <Slides>27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Open Sans</vt:lpstr>
      <vt:lpstr>Open Sans Semibold</vt:lpstr>
      <vt:lpstr>Cover</vt:lpstr>
      <vt:lpstr>19_Sections</vt:lpstr>
      <vt:lpstr>16_Sections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 Caspersen</dc:creator>
  <cp:lastModifiedBy>Miroslav Fanta</cp:lastModifiedBy>
  <cp:revision>299</cp:revision>
  <cp:lastPrinted>2017-09-29T11:11:06Z</cp:lastPrinted>
  <dcterms:created xsi:type="dcterms:W3CDTF">2016-03-17T09:23:53Z</dcterms:created>
  <dcterms:modified xsi:type="dcterms:W3CDTF">2022-04-05T14:08:44Z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0x0101002B0822C7D1EB23409A623945378354BC</vt:lpwstr>
  </property>
</Properties>
</file>