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1650" r:id="rId5"/>
    <p:sldId id="256" r:id="rId6"/>
    <p:sldId id="1651" r:id="rId7"/>
    <p:sldId id="1656" r:id="rId8"/>
    <p:sldId id="1657" r:id="rId9"/>
    <p:sldId id="1653" r:id="rId10"/>
    <p:sldId id="1654"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7F"/>
    <a:srgbClr val="316300"/>
    <a:srgbClr val="312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5869F1-2A5A-4C93-99DE-1AF74DED3199}" v="15" dt="2023-10-30T13:43:11.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52" d="100"/>
          <a:sy n="52" d="100"/>
        </p:scale>
        <p:origin x="579"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Whalley" userId="1dbdee7a-9db6-4568-bfdb-743c7f33e236" providerId="ADAL" clId="{EF5869F1-2A5A-4C93-99DE-1AF74DED3199}"/>
    <pc:docChg chg="undo custSel addSld delSld modSld sldOrd">
      <pc:chgData name="Caroline Whalley" userId="1dbdee7a-9db6-4568-bfdb-743c7f33e236" providerId="ADAL" clId="{EF5869F1-2A5A-4C93-99DE-1AF74DED3199}" dt="2023-10-30T13:42:58.679" v="2225" actId="20577"/>
      <pc:docMkLst>
        <pc:docMk/>
      </pc:docMkLst>
      <pc:sldChg chg="addSp delSp modSp add del mod">
        <pc:chgData name="Caroline Whalley" userId="1dbdee7a-9db6-4568-bfdb-743c7f33e236" providerId="ADAL" clId="{EF5869F1-2A5A-4C93-99DE-1AF74DED3199}" dt="2023-10-30T08:21:00.403" v="140" actId="29295"/>
        <pc:sldMkLst>
          <pc:docMk/>
          <pc:sldMk cId="109857222" sldId="256"/>
        </pc:sldMkLst>
        <pc:spChg chg="mod">
          <ac:chgData name="Caroline Whalley" userId="1dbdee7a-9db6-4568-bfdb-743c7f33e236" providerId="ADAL" clId="{EF5869F1-2A5A-4C93-99DE-1AF74DED3199}" dt="2023-10-30T08:19:52.531" v="47" actId="688"/>
          <ac:spMkLst>
            <pc:docMk/>
            <pc:sldMk cId="109857222" sldId="256"/>
            <ac:spMk id="2" creationId="{CD59BEF1-FC7E-4FE0-865E-84DBCC03ED9E}"/>
          </ac:spMkLst>
        </pc:spChg>
        <pc:spChg chg="mod">
          <ac:chgData name="Caroline Whalley" userId="1dbdee7a-9db6-4568-bfdb-743c7f33e236" providerId="ADAL" clId="{EF5869F1-2A5A-4C93-99DE-1AF74DED3199}" dt="2023-10-30T08:20:11.149" v="86" actId="20577"/>
          <ac:spMkLst>
            <pc:docMk/>
            <pc:sldMk cId="109857222" sldId="256"/>
            <ac:spMk id="4" creationId="{FC53EC90-479F-4360-BBD2-B3CD1EFD4739}"/>
          </ac:spMkLst>
        </pc:spChg>
        <pc:spChg chg="mod">
          <ac:chgData name="Caroline Whalley" userId="1dbdee7a-9db6-4568-bfdb-743c7f33e236" providerId="ADAL" clId="{EF5869F1-2A5A-4C93-99DE-1AF74DED3199}" dt="2023-10-30T08:20:33.233" v="126" actId="6549"/>
          <ac:spMkLst>
            <pc:docMk/>
            <pc:sldMk cId="109857222" sldId="256"/>
            <ac:spMk id="5" creationId="{0D9EB565-1CD5-1F4E-2A7E-5B548EEDD316}"/>
          </ac:spMkLst>
        </pc:spChg>
        <pc:spChg chg="add del">
          <ac:chgData name="Caroline Whalley" userId="1dbdee7a-9db6-4568-bfdb-743c7f33e236" providerId="ADAL" clId="{EF5869F1-2A5A-4C93-99DE-1AF74DED3199}" dt="2023-10-30T08:18:50.067" v="13" actId="22"/>
          <ac:spMkLst>
            <pc:docMk/>
            <pc:sldMk cId="109857222" sldId="256"/>
            <ac:spMk id="7" creationId="{50C7E11C-9A0F-FD17-0E0C-F8B066888CB2}"/>
          </ac:spMkLst>
        </pc:spChg>
        <pc:picChg chg="del">
          <ac:chgData name="Caroline Whalley" userId="1dbdee7a-9db6-4568-bfdb-743c7f33e236" providerId="ADAL" clId="{EF5869F1-2A5A-4C93-99DE-1AF74DED3199}" dt="2023-10-30T08:18:40.881" v="11" actId="478"/>
          <ac:picMkLst>
            <pc:docMk/>
            <pc:sldMk cId="109857222" sldId="256"/>
            <ac:picMk id="8" creationId="{3AF803D0-DEDE-421D-9D5B-E2AA06AFE7EE}"/>
          </ac:picMkLst>
        </pc:picChg>
        <pc:picChg chg="add mod ord modCrop">
          <ac:chgData name="Caroline Whalley" userId="1dbdee7a-9db6-4568-bfdb-743c7f33e236" providerId="ADAL" clId="{EF5869F1-2A5A-4C93-99DE-1AF74DED3199}" dt="2023-10-30T08:21:00.403" v="140" actId="29295"/>
          <ac:picMkLst>
            <pc:docMk/>
            <pc:sldMk cId="109857222" sldId="256"/>
            <ac:picMk id="9" creationId="{3D6C6E77-3B57-84F8-D97A-84A69738C131}"/>
          </ac:picMkLst>
        </pc:picChg>
      </pc:sldChg>
      <pc:sldChg chg="addSp delSp modSp mod">
        <pc:chgData name="Caroline Whalley" userId="1dbdee7a-9db6-4568-bfdb-743c7f33e236" providerId="ADAL" clId="{EF5869F1-2A5A-4C93-99DE-1AF74DED3199}" dt="2023-10-30T08:23:45.391" v="353"/>
        <pc:sldMkLst>
          <pc:docMk/>
          <pc:sldMk cId="2027286976" sldId="258"/>
        </pc:sldMkLst>
        <pc:spChg chg="mod">
          <ac:chgData name="Caroline Whalley" userId="1dbdee7a-9db6-4568-bfdb-743c7f33e236" providerId="ADAL" clId="{EF5869F1-2A5A-4C93-99DE-1AF74DED3199}" dt="2023-10-30T08:23:45.391" v="353"/>
          <ac:spMkLst>
            <pc:docMk/>
            <pc:sldMk cId="2027286976" sldId="258"/>
            <ac:spMk id="4" creationId="{23ABB123-279E-4EF4-937F-162D42CE0F2E}"/>
          </ac:spMkLst>
        </pc:spChg>
        <pc:spChg chg="mod">
          <ac:chgData name="Caroline Whalley" userId="1dbdee7a-9db6-4568-bfdb-743c7f33e236" providerId="ADAL" clId="{EF5869F1-2A5A-4C93-99DE-1AF74DED3199}" dt="2023-10-30T08:22:05.522" v="217" actId="20577"/>
          <ac:spMkLst>
            <pc:docMk/>
            <pc:sldMk cId="2027286976" sldId="258"/>
            <ac:spMk id="5" creationId="{A541E78A-2289-4EF7-A49D-B93FEF19D767}"/>
          </ac:spMkLst>
        </pc:spChg>
        <pc:picChg chg="del">
          <ac:chgData name="Caroline Whalley" userId="1dbdee7a-9db6-4568-bfdb-743c7f33e236" providerId="ADAL" clId="{EF5869F1-2A5A-4C93-99DE-1AF74DED3199}" dt="2023-10-30T08:21:44.158" v="143" actId="478"/>
          <ac:picMkLst>
            <pc:docMk/>
            <pc:sldMk cId="2027286976" sldId="258"/>
            <ac:picMk id="2" creationId="{DFDCFD7C-1DB1-4983-9DB6-D37749DCE644}"/>
          </ac:picMkLst>
        </pc:picChg>
        <pc:picChg chg="add mod ord">
          <ac:chgData name="Caroline Whalley" userId="1dbdee7a-9db6-4568-bfdb-743c7f33e236" providerId="ADAL" clId="{EF5869F1-2A5A-4C93-99DE-1AF74DED3199}" dt="2023-10-30T08:22:10.850" v="219" actId="167"/>
          <ac:picMkLst>
            <pc:docMk/>
            <pc:sldMk cId="2027286976" sldId="258"/>
            <ac:picMk id="6" creationId="{3997CC76-91E9-7C33-9D37-9F69065E3BAE}"/>
          </ac:picMkLst>
        </pc:picChg>
      </pc:sldChg>
      <pc:sldChg chg="del">
        <pc:chgData name="Caroline Whalley" userId="1dbdee7a-9db6-4568-bfdb-743c7f33e236" providerId="ADAL" clId="{EF5869F1-2A5A-4C93-99DE-1AF74DED3199}" dt="2023-10-30T08:16:48.032" v="0" actId="47"/>
        <pc:sldMkLst>
          <pc:docMk/>
          <pc:sldMk cId="2607027512" sldId="259"/>
        </pc:sldMkLst>
      </pc:sldChg>
      <pc:sldChg chg="del">
        <pc:chgData name="Caroline Whalley" userId="1dbdee7a-9db6-4568-bfdb-743c7f33e236" providerId="ADAL" clId="{EF5869F1-2A5A-4C93-99DE-1AF74DED3199}" dt="2023-10-30T08:24:13.187" v="357" actId="47"/>
        <pc:sldMkLst>
          <pc:docMk/>
          <pc:sldMk cId="45623373" sldId="1649"/>
        </pc:sldMkLst>
      </pc:sldChg>
      <pc:sldChg chg="addSp delSp modSp new add del mod ord">
        <pc:chgData name="Caroline Whalley" userId="1dbdee7a-9db6-4568-bfdb-743c7f33e236" providerId="ADAL" clId="{EF5869F1-2A5A-4C93-99DE-1AF74DED3199}" dt="2023-10-30T08:31:03.428" v="871"/>
        <pc:sldMkLst>
          <pc:docMk/>
          <pc:sldMk cId="3714712300" sldId="1650"/>
        </pc:sldMkLst>
        <pc:spChg chg="add mod">
          <ac:chgData name="Caroline Whalley" userId="1dbdee7a-9db6-4568-bfdb-743c7f33e236" providerId="ADAL" clId="{EF5869F1-2A5A-4C93-99DE-1AF74DED3199}" dt="2023-10-30T08:30:49.398" v="869" actId="692"/>
          <ac:spMkLst>
            <pc:docMk/>
            <pc:sldMk cId="3714712300" sldId="1650"/>
            <ac:spMk id="6" creationId="{F68CC31D-79F8-E7B4-7574-34BCCC476829}"/>
          </ac:spMkLst>
        </pc:spChg>
        <pc:picChg chg="add del mod">
          <ac:chgData name="Caroline Whalley" userId="1dbdee7a-9db6-4568-bfdb-743c7f33e236" providerId="ADAL" clId="{EF5869F1-2A5A-4C93-99DE-1AF74DED3199}" dt="2023-10-30T08:17:38.096" v="3" actId="478"/>
          <ac:picMkLst>
            <pc:docMk/>
            <pc:sldMk cId="3714712300" sldId="1650"/>
            <ac:picMk id="3" creationId="{888B9E99-7064-B0C2-DC96-30DFC6A6F53C}"/>
          </ac:picMkLst>
        </pc:picChg>
        <pc:picChg chg="add del mod modCrop">
          <ac:chgData name="Caroline Whalley" userId="1dbdee7a-9db6-4568-bfdb-743c7f33e236" providerId="ADAL" clId="{EF5869F1-2A5A-4C93-99DE-1AF74DED3199}" dt="2023-10-30T08:19:24.759" v="19" actId="478"/>
          <ac:picMkLst>
            <pc:docMk/>
            <pc:sldMk cId="3714712300" sldId="1650"/>
            <ac:picMk id="5" creationId="{42CCC602-D0DF-CB39-CD68-B20C888922EB}"/>
          </ac:picMkLst>
        </pc:picChg>
      </pc:sldChg>
      <pc:sldChg chg="addSp modSp new mod">
        <pc:chgData name="Caroline Whalley" userId="1dbdee7a-9db6-4568-bfdb-743c7f33e236" providerId="ADAL" clId="{EF5869F1-2A5A-4C93-99DE-1AF74DED3199}" dt="2023-10-30T09:01:05.913" v="1541" actId="14100"/>
        <pc:sldMkLst>
          <pc:docMk/>
          <pc:sldMk cId="3233483224" sldId="1651"/>
        </pc:sldMkLst>
        <pc:spChg chg="add mod">
          <ac:chgData name="Caroline Whalley" userId="1dbdee7a-9db6-4568-bfdb-743c7f33e236" providerId="ADAL" clId="{EF5869F1-2A5A-4C93-99DE-1AF74DED3199}" dt="2023-10-30T08:31:41.452" v="892" actId="207"/>
          <ac:spMkLst>
            <pc:docMk/>
            <pc:sldMk cId="3233483224" sldId="1651"/>
            <ac:spMk id="2" creationId="{E1BC6445-5FA0-1D5A-7FCB-4A8D61DEF171}"/>
          </ac:spMkLst>
        </pc:spChg>
        <pc:spChg chg="add mod">
          <ac:chgData name="Caroline Whalley" userId="1dbdee7a-9db6-4568-bfdb-743c7f33e236" providerId="ADAL" clId="{EF5869F1-2A5A-4C93-99DE-1AF74DED3199}" dt="2023-10-30T09:01:05.913" v="1541" actId="14100"/>
          <ac:spMkLst>
            <pc:docMk/>
            <pc:sldMk cId="3233483224" sldId="1651"/>
            <ac:spMk id="3" creationId="{BE0A38C3-9FBB-AE73-0AF5-A85BE7946304}"/>
          </ac:spMkLst>
        </pc:spChg>
      </pc:sldChg>
      <pc:sldChg chg="new del">
        <pc:chgData name="Caroline Whalley" userId="1dbdee7a-9db6-4568-bfdb-743c7f33e236" providerId="ADAL" clId="{EF5869F1-2A5A-4C93-99DE-1AF74DED3199}" dt="2023-10-30T08:57:24.697" v="1429" actId="47"/>
        <pc:sldMkLst>
          <pc:docMk/>
          <pc:sldMk cId="3883240018" sldId="1652"/>
        </pc:sldMkLst>
      </pc:sldChg>
      <pc:sldChg chg="new">
        <pc:chgData name="Caroline Whalley" userId="1dbdee7a-9db6-4568-bfdb-743c7f33e236" providerId="ADAL" clId="{EF5869F1-2A5A-4C93-99DE-1AF74DED3199}" dt="2023-10-30T08:24:10.818" v="356" actId="680"/>
        <pc:sldMkLst>
          <pc:docMk/>
          <pc:sldMk cId="1395775878" sldId="1653"/>
        </pc:sldMkLst>
      </pc:sldChg>
      <pc:sldChg chg="modSp add mod ord">
        <pc:chgData name="Caroline Whalley" userId="1dbdee7a-9db6-4568-bfdb-743c7f33e236" providerId="ADAL" clId="{EF5869F1-2A5A-4C93-99DE-1AF74DED3199}" dt="2023-10-30T13:42:58.679" v="2225" actId="20577"/>
        <pc:sldMkLst>
          <pc:docMk/>
          <pc:sldMk cId="2163516770" sldId="1654"/>
        </pc:sldMkLst>
        <pc:spChg chg="mod">
          <ac:chgData name="Caroline Whalley" userId="1dbdee7a-9db6-4568-bfdb-743c7f33e236" providerId="ADAL" clId="{EF5869F1-2A5A-4C93-99DE-1AF74DED3199}" dt="2023-10-30T08:35:30.651" v="971" actId="20577"/>
          <ac:spMkLst>
            <pc:docMk/>
            <pc:sldMk cId="2163516770" sldId="1654"/>
            <ac:spMk id="2" creationId="{E1BC6445-5FA0-1D5A-7FCB-4A8D61DEF171}"/>
          </ac:spMkLst>
        </pc:spChg>
        <pc:spChg chg="mod">
          <ac:chgData name="Caroline Whalley" userId="1dbdee7a-9db6-4568-bfdb-743c7f33e236" providerId="ADAL" clId="{EF5869F1-2A5A-4C93-99DE-1AF74DED3199}" dt="2023-10-30T13:42:58.679" v="2225" actId="20577"/>
          <ac:spMkLst>
            <pc:docMk/>
            <pc:sldMk cId="2163516770" sldId="1654"/>
            <ac:spMk id="3" creationId="{BE0A38C3-9FBB-AE73-0AF5-A85BE7946304}"/>
          </ac:spMkLst>
        </pc:spChg>
      </pc:sldChg>
      <pc:sldChg chg="new del">
        <pc:chgData name="Caroline Whalley" userId="1dbdee7a-9db6-4568-bfdb-743c7f33e236" providerId="ADAL" clId="{EF5869F1-2A5A-4C93-99DE-1AF74DED3199}" dt="2023-10-30T08:57:24.133" v="1428" actId="47"/>
        <pc:sldMkLst>
          <pc:docMk/>
          <pc:sldMk cId="1188829921" sldId="1655"/>
        </pc:sldMkLst>
      </pc:sldChg>
      <pc:sldChg chg="modSp add mod">
        <pc:chgData name="Caroline Whalley" userId="1dbdee7a-9db6-4568-bfdb-743c7f33e236" providerId="ADAL" clId="{EF5869F1-2A5A-4C93-99DE-1AF74DED3199}" dt="2023-10-30T09:01:11.334" v="1542" actId="255"/>
        <pc:sldMkLst>
          <pc:docMk/>
          <pc:sldMk cId="4247900420" sldId="1656"/>
        </pc:sldMkLst>
        <pc:spChg chg="mod">
          <ac:chgData name="Caroline Whalley" userId="1dbdee7a-9db6-4568-bfdb-743c7f33e236" providerId="ADAL" clId="{EF5869F1-2A5A-4C93-99DE-1AF74DED3199}" dt="2023-10-30T08:54:07.674" v="1342" actId="20577"/>
          <ac:spMkLst>
            <pc:docMk/>
            <pc:sldMk cId="4247900420" sldId="1656"/>
            <ac:spMk id="2" creationId="{E1BC6445-5FA0-1D5A-7FCB-4A8D61DEF171}"/>
          </ac:spMkLst>
        </pc:spChg>
        <pc:spChg chg="mod">
          <ac:chgData name="Caroline Whalley" userId="1dbdee7a-9db6-4568-bfdb-743c7f33e236" providerId="ADAL" clId="{EF5869F1-2A5A-4C93-99DE-1AF74DED3199}" dt="2023-10-30T09:01:11.334" v="1542" actId="255"/>
          <ac:spMkLst>
            <pc:docMk/>
            <pc:sldMk cId="4247900420" sldId="1656"/>
            <ac:spMk id="3" creationId="{BE0A38C3-9FBB-AE73-0AF5-A85BE7946304}"/>
          </ac:spMkLst>
        </pc:spChg>
      </pc:sldChg>
      <pc:sldChg chg="modSp add mod">
        <pc:chgData name="Caroline Whalley" userId="1dbdee7a-9db6-4568-bfdb-743c7f33e236" providerId="ADAL" clId="{EF5869F1-2A5A-4C93-99DE-1AF74DED3199}" dt="2023-10-30T09:15:00.277" v="2118" actId="20577"/>
        <pc:sldMkLst>
          <pc:docMk/>
          <pc:sldMk cId="3890952237" sldId="1657"/>
        </pc:sldMkLst>
        <pc:spChg chg="mod">
          <ac:chgData name="Caroline Whalley" userId="1dbdee7a-9db6-4568-bfdb-743c7f33e236" providerId="ADAL" clId="{EF5869F1-2A5A-4C93-99DE-1AF74DED3199}" dt="2023-10-30T09:00:50.907" v="1539" actId="20577"/>
          <ac:spMkLst>
            <pc:docMk/>
            <pc:sldMk cId="3890952237" sldId="1657"/>
            <ac:spMk id="2" creationId="{E1BC6445-5FA0-1D5A-7FCB-4A8D61DEF171}"/>
          </ac:spMkLst>
        </pc:spChg>
        <pc:spChg chg="mod">
          <ac:chgData name="Caroline Whalley" userId="1dbdee7a-9db6-4568-bfdb-743c7f33e236" providerId="ADAL" clId="{EF5869F1-2A5A-4C93-99DE-1AF74DED3199}" dt="2023-10-30T09:15:00.277" v="2118" actId="20577"/>
          <ac:spMkLst>
            <pc:docMk/>
            <pc:sldMk cId="3890952237" sldId="1657"/>
            <ac:spMk id="3" creationId="{BE0A38C3-9FBB-AE73-0AF5-A85BE79463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5E2C2-143B-4355-8A2B-62A91F3ED739}" type="datetimeFigureOut">
              <a:rPr lang="en-DK" smtClean="0"/>
              <a:t>10/30/2023</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83294-E9FF-4F24-AF23-19B98F36DF0D}" type="slidenum">
              <a:rPr lang="en-DK" smtClean="0"/>
              <a:t>‹#›</a:t>
            </a:fld>
            <a:endParaRPr lang="en-DK"/>
          </a:p>
        </p:txBody>
      </p:sp>
    </p:spTree>
    <p:extLst>
      <p:ext uri="{BB962C8B-B14F-4D97-AF65-F5344CB8AC3E}">
        <p14:creationId xmlns:p14="http://schemas.microsoft.com/office/powerpoint/2010/main" val="150416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OPENING SLIDE – dark background and white logo</a:t>
            </a:r>
            <a:br>
              <a:rPr lang="en-GB" dirty="0"/>
            </a:br>
            <a:br>
              <a:rPr lang="en-GB" dirty="0"/>
            </a:br>
            <a:endParaRPr lang="en-DK" dirty="0"/>
          </a:p>
        </p:txBody>
      </p:sp>
      <p:sp>
        <p:nvSpPr>
          <p:cNvPr id="4" name="Slide Number Placeholder 3"/>
          <p:cNvSpPr>
            <a:spLocks noGrp="1"/>
          </p:cNvSpPr>
          <p:nvPr>
            <p:ph type="sldNum" sz="quarter" idx="5"/>
          </p:nvPr>
        </p:nvSpPr>
        <p:spPr/>
        <p:txBody>
          <a:bodyPr/>
          <a:lstStyle/>
          <a:p>
            <a:fld id="{70783294-E9FF-4F24-AF23-19B98F36DF0D}" type="slidenum">
              <a:rPr lang="en-DK" smtClean="0"/>
              <a:t>2</a:t>
            </a:fld>
            <a:endParaRPr lang="en-DK"/>
          </a:p>
        </p:txBody>
      </p:sp>
    </p:spTree>
    <p:extLst>
      <p:ext uri="{BB962C8B-B14F-4D97-AF65-F5344CB8AC3E}">
        <p14:creationId xmlns:p14="http://schemas.microsoft.com/office/powerpoint/2010/main" val="102844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Closing slide: you may want to use the same image as in the opening slide and thank your listeners. </a:t>
            </a:r>
            <a:endParaRPr lang="en-DK" dirty="0"/>
          </a:p>
        </p:txBody>
      </p:sp>
      <p:sp>
        <p:nvSpPr>
          <p:cNvPr id="4" name="Slide Number Placeholder 3"/>
          <p:cNvSpPr>
            <a:spLocks noGrp="1"/>
          </p:cNvSpPr>
          <p:nvPr>
            <p:ph type="sldNum" sz="quarter" idx="5"/>
          </p:nvPr>
        </p:nvSpPr>
        <p:spPr/>
        <p:txBody>
          <a:bodyPr/>
          <a:lstStyle/>
          <a:p>
            <a:fld id="{70783294-E9FF-4F24-AF23-19B98F36DF0D}" type="slidenum">
              <a:rPr lang="en-DK" smtClean="0"/>
              <a:t>8</a:t>
            </a:fld>
            <a:endParaRPr lang="en-DK"/>
          </a:p>
        </p:txBody>
      </p:sp>
    </p:spTree>
    <p:extLst>
      <p:ext uri="{BB962C8B-B14F-4D97-AF65-F5344CB8AC3E}">
        <p14:creationId xmlns:p14="http://schemas.microsoft.com/office/powerpoint/2010/main" val="153018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7">
            <a:extLst>
              <a:ext uri="{FF2B5EF4-FFF2-40B4-BE49-F238E27FC236}">
                <a16:creationId xmlns:a16="http://schemas.microsoft.com/office/drawing/2014/main" id="{33E6BE15-809C-50BE-F22A-20351128FA48}"/>
              </a:ext>
            </a:extLst>
          </p:cNvPr>
          <p:cNvCxnSpPr/>
          <p:nvPr userDrawn="1"/>
        </p:nvCxnSpPr>
        <p:spPr>
          <a:xfrm>
            <a:off x="0" y="756000"/>
            <a:ext cx="12192000" cy="24938"/>
          </a:xfrm>
          <a:prstGeom prst="line">
            <a:avLst/>
          </a:prstGeom>
          <a:ln w="114300">
            <a:solidFill>
              <a:srgbClr val="113A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38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8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gative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A9E58F-F0E4-446A-9BDE-731A333E6E3D}"/>
              </a:ext>
            </a:extLst>
          </p:cNvPr>
          <p:cNvSpPr/>
          <p:nvPr userDrawn="1"/>
        </p:nvSpPr>
        <p:spPr>
          <a:xfrm>
            <a:off x="0" y="0"/>
            <a:ext cx="12192000" cy="6858000"/>
          </a:xfrm>
          <a:prstGeom prst="rect">
            <a:avLst/>
          </a:prstGeom>
          <a:solidFill>
            <a:srgbClr val="004B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3" name="Picture 2" descr="Text&#10;&#10;Description automatically generated">
            <a:extLst>
              <a:ext uri="{FF2B5EF4-FFF2-40B4-BE49-F238E27FC236}">
                <a16:creationId xmlns:a16="http://schemas.microsoft.com/office/drawing/2014/main" id="{EECD597F-8AA8-4E51-9146-C063CEB955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0754" y="6019900"/>
            <a:ext cx="3057655" cy="576000"/>
          </a:xfrm>
          <a:prstGeom prst="rect">
            <a:avLst/>
          </a:prstGeom>
        </p:spPr>
      </p:pic>
    </p:spTree>
    <p:extLst>
      <p:ext uri="{BB962C8B-B14F-4D97-AF65-F5344CB8AC3E}">
        <p14:creationId xmlns:p14="http://schemas.microsoft.com/office/powerpoint/2010/main" val="152846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920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EEDA874A-CD90-427D-88CB-95E8F088ABC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04384" y="6022781"/>
            <a:ext cx="3065586" cy="577497"/>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84" r:id="rId4"/>
    <p:sldLayoutId id="214748368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uwwtd.helpdesk@eionet.Europa.eu" TargetMode="External"/><Relationship Id="rId2" Type="http://schemas.openxmlformats.org/officeDocument/2006/relationships/hyperlink" Target="https://forum.eionet.europa.eu/nrc-eionet-freshwater/library/urban-waste-water-treatment/uwwtd-reporting/2023-datacall/october-2023-webinar"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8CC31D-79F8-E7B4-7574-34BCCC476829}"/>
              </a:ext>
            </a:extLst>
          </p:cNvPr>
          <p:cNvSpPr txBox="1"/>
          <p:nvPr/>
        </p:nvSpPr>
        <p:spPr>
          <a:xfrm>
            <a:off x="2141621" y="641684"/>
            <a:ext cx="7908758" cy="5262979"/>
          </a:xfrm>
          <a:prstGeom prst="rect">
            <a:avLst/>
          </a:prstGeom>
          <a:noFill/>
          <a:ln>
            <a:solidFill>
              <a:srgbClr val="7030A0"/>
            </a:solidFill>
          </a:ln>
        </p:spPr>
        <p:txBody>
          <a:bodyPr wrap="square" rtlCol="0">
            <a:spAutoFit/>
          </a:bodyPr>
          <a:lstStyle/>
          <a:p>
            <a:pPr algn="ctr"/>
            <a:r>
              <a:rPr lang="en-GB" sz="2800" dirty="0">
                <a:solidFill>
                  <a:srgbClr val="004B7F"/>
                </a:solidFill>
              </a:rPr>
              <a:t>Welcome to the UWWTD Reporter Webinar </a:t>
            </a:r>
          </a:p>
          <a:p>
            <a:pPr algn="ctr"/>
            <a:r>
              <a:rPr lang="en-GB" sz="2800" dirty="0">
                <a:solidFill>
                  <a:srgbClr val="004B7F"/>
                </a:solidFill>
              </a:rPr>
              <a:t>30</a:t>
            </a:r>
            <a:r>
              <a:rPr lang="en-GB" sz="2800" baseline="30000" dirty="0">
                <a:solidFill>
                  <a:srgbClr val="004B7F"/>
                </a:solidFill>
              </a:rPr>
              <a:t>th</a:t>
            </a:r>
            <a:r>
              <a:rPr lang="en-GB" sz="2800" dirty="0">
                <a:solidFill>
                  <a:srgbClr val="004B7F"/>
                </a:solidFill>
              </a:rPr>
              <a:t> October 2023</a:t>
            </a:r>
          </a:p>
          <a:p>
            <a:endParaRPr lang="en-GB" sz="2800" dirty="0">
              <a:solidFill>
                <a:srgbClr val="004B7F"/>
              </a:solidFill>
            </a:endParaRPr>
          </a:p>
          <a:p>
            <a:r>
              <a:rPr lang="en-GB" sz="2800" dirty="0">
                <a:solidFill>
                  <a:srgbClr val="004B7F"/>
                </a:solidFill>
              </a:rPr>
              <a:t>This meeting will be recorded so that reporters can access after the meeting.</a:t>
            </a:r>
          </a:p>
          <a:p>
            <a:endParaRPr lang="en-GB" sz="2800" dirty="0">
              <a:solidFill>
                <a:srgbClr val="004B7F"/>
              </a:solidFill>
            </a:endParaRPr>
          </a:p>
          <a:p>
            <a:r>
              <a:rPr lang="en-GB" sz="2800" dirty="0">
                <a:solidFill>
                  <a:srgbClr val="004B7F"/>
                </a:solidFill>
              </a:rPr>
              <a:t>You are welcome to ask questions. Please write questions in the chat. If you prefer to speak, then put “Question” or “Comment” in the chat and we will call on you. </a:t>
            </a:r>
          </a:p>
          <a:p>
            <a:endParaRPr lang="en-GB" sz="2800" dirty="0">
              <a:solidFill>
                <a:srgbClr val="004B7F"/>
              </a:solidFill>
            </a:endParaRPr>
          </a:p>
          <a:p>
            <a:r>
              <a:rPr lang="en-GB" sz="2800" dirty="0">
                <a:solidFill>
                  <a:srgbClr val="004B7F"/>
                </a:solidFill>
              </a:rPr>
              <a:t>Otherwise, please mute your microphone. </a:t>
            </a:r>
          </a:p>
        </p:txBody>
      </p:sp>
    </p:spTree>
    <p:extLst>
      <p:ext uri="{BB962C8B-B14F-4D97-AF65-F5344CB8AC3E}">
        <p14:creationId xmlns:p14="http://schemas.microsoft.com/office/powerpoint/2010/main" val="371471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industrial plant with pipes&#10;&#10;Description automatically generated with medium confidence">
            <a:extLst>
              <a:ext uri="{FF2B5EF4-FFF2-40B4-BE49-F238E27FC236}">
                <a16:creationId xmlns:a16="http://schemas.microsoft.com/office/drawing/2014/main" id="{3D6C6E77-3B57-84F8-D97A-84A69738C131}"/>
              </a:ext>
            </a:extLst>
          </p:cNvPr>
          <p:cNvPicPr>
            <a:picLocks noChangeAspect="1"/>
          </p:cNvPicPr>
          <p:nvPr/>
        </p:nvPicPr>
        <p:blipFill rotWithShape="1">
          <a:blip r:embed="rId3">
            <a:alphaModFix amt="71000"/>
            <a:extLst>
              <a:ext uri="{28A0092B-C50C-407E-A947-70E740481C1C}">
                <a14:useLocalDpi xmlns:a14="http://schemas.microsoft.com/office/drawing/2010/main" val="0"/>
              </a:ext>
            </a:extLst>
          </a:blip>
          <a:srcRect t="22730" b="1492"/>
          <a:stretch/>
        </p:blipFill>
        <p:spPr>
          <a:xfrm>
            <a:off x="0" y="-137746"/>
            <a:ext cx="12309231" cy="6995746"/>
          </a:xfrm>
          <a:prstGeom prst="rect">
            <a:avLst/>
          </a:prstGeom>
        </p:spPr>
      </p:pic>
      <p:pic>
        <p:nvPicPr>
          <p:cNvPr id="3" name="Picture 4" descr="Text&#10;&#10;Description automatically generated">
            <a:extLst>
              <a:ext uri="{FF2B5EF4-FFF2-40B4-BE49-F238E27FC236}">
                <a16:creationId xmlns:a16="http://schemas.microsoft.com/office/drawing/2014/main" id="{334FF02B-C746-0A01-4D28-BABD8D71AD18}"/>
              </a:ext>
            </a:extLst>
          </p:cNvPr>
          <p:cNvPicPr>
            <a:picLocks noChangeAspect="1"/>
          </p:cNvPicPr>
          <p:nvPr/>
        </p:nvPicPr>
        <p:blipFill>
          <a:blip r:embed="rId4"/>
          <a:stretch>
            <a:fillRect/>
          </a:stretch>
        </p:blipFill>
        <p:spPr>
          <a:xfrm>
            <a:off x="9340744" y="6206873"/>
            <a:ext cx="2484335" cy="468000"/>
          </a:xfrm>
          <a:prstGeom prst="rect">
            <a:avLst/>
          </a:prstGeom>
        </p:spPr>
      </p:pic>
      <p:sp>
        <p:nvSpPr>
          <p:cNvPr id="5" name="TextBox 4">
            <a:extLst>
              <a:ext uri="{FF2B5EF4-FFF2-40B4-BE49-F238E27FC236}">
                <a16:creationId xmlns:a16="http://schemas.microsoft.com/office/drawing/2014/main" id="{0D9EB565-1CD5-1F4E-2A7E-5B548EEDD316}"/>
              </a:ext>
            </a:extLst>
          </p:cNvPr>
          <p:cNvSpPr txBox="1"/>
          <p:nvPr/>
        </p:nvSpPr>
        <p:spPr>
          <a:xfrm>
            <a:off x="0" y="5544901"/>
            <a:ext cx="12192000" cy="400110"/>
          </a:xfrm>
          <a:prstGeom prst="rect">
            <a:avLst/>
          </a:prstGeom>
          <a:solidFill>
            <a:srgbClr val="316300">
              <a:alpha val="26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dirty="0">
                <a:solidFill>
                  <a:schemeClr val="bg1"/>
                </a:solidFill>
              </a:rPr>
              <a:t>Caroline Whalley / 30</a:t>
            </a:r>
            <a:r>
              <a:rPr lang="en-US" sz="2000" b="1" baseline="30000" dirty="0">
                <a:solidFill>
                  <a:schemeClr val="bg1"/>
                </a:solidFill>
              </a:rPr>
              <a:t>th</a:t>
            </a:r>
            <a:r>
              <a:rPr lang="en-US" sz="2000" b="1" dirty="0">
                <a:solidFill>
                  <a:schemeClr val="bg1"/>
                </a:solidFill>
              </a:rPr>
              <a:t> October 2023</a:t>
            </a:r>
            <a:endParaRPr lang="en-US" sz="2000" b="1" dirty="0">
              <a:solidFill>
                <a:schemeClr val="bg1"/>
              </a:solidFill>
              <a:ea typeface="Calibri"/>
              <a:cs typeface="Calibri"/>
            </a:endParaRPr>
          </a:p>
        </p:txBody>
      </p:sp>
      <p:sp>
        <p:nvSpPr>
          <p:cNvPr id="4" name="TextBox 3">
            <a:extLst>
              <a:ext uri="{FF2B5EF4-FFF2-40B4-BE49-F238E27FC236}">
                <a16:creationId xmlns:a16="http://schemas.microsoft.com/office/drawing/2014/main" id="{FC53EC90-479F-4360-BBD2-B3CD1EFD4739}"/>
              </a:ext>
            </a:extLst>
          </p:cNvPr>
          <p:cNvSpPr txBox="1"/>
          <p:nvPr/>
        </p:nvSpPr>
        <p:spPr>
          <a:xfrm>
            <a:off x="0" y="839323"/>
            <a:ext cx="12191999" cy="1138773"/>
          </a:xfrm>
          <a:prstGeom prst="rect">
            <a:avLst/>
          </a:prstGeom>
          <a:solidFill>
            <a:srgbClr val="316300">
              <a:alpha val="16000"/>
            </a:srgbClr>
          </a:solidFill>
        </p:spPr>
        <p:txBody>
          <a:bodyPr wrap="square" rtlCol="0">
            <a:spAutoFit/>
          </a:bodyPr>
          <a:lstStyle/>
          <a:p>
            <a:pPr algn="r"/>
            <a:r>
              <a:rPr lang="en-GB" sz="3600" b="1" dirty="0">
                <a:solidFill>
                  <a:schemeClr val="bg1"/>
                </a:solidFill>
              </a:rPr>
              <a:t>UWWTD Reporter webinar</a:t>
            </a:r>
          </a:p>
          <a:p>
            <a:pPr algn="r"/>
            <a:endParaRPr lang="en-DK" sz="3200" b="1" dirty="0">
              <a:solidFill>
                <a:schemeClr val="bg1"/>
              </a:solidFill>
            </a:endParaRPr>
          </a:p>
        </p:txBody>
      </p:sp>
      <p:sp>
        <p:nvSpPr>
          <p:cNvPr id="2" name="TextBox 1">
            <a:extLst>
              <a:ext uri="{FF2B5EF4-FFF2-40B4-BE49-F238E27FC236}">
                <a16:creationId xmlns:a16="http://schemas.microsoft.com/office/drawing/2014/main" id="{CD59BEF1-FC7E-4FE0-865E-84DBCC03ED9E}"/>
              </a:ext>
            </a:extLst>
          </p:cNvPr>
          <p:cNvSpPr txBox="1"/>
          <p:nvPr/>
        </p:nvSpPr>
        <p:spPr>
          <a:xfrm rot="16200000">
            <a:off x="-684188" y="5192685"/>
            <a:ext cx="2535342" cy="215444"/>
          </a:xfrm>
          <a:prstGeom prst="rect">
            <a:avLst/>
          </a:prstGeom>
          <a:noFill/>
        </p:spPr>
        <p:txBody>
          <a:bodyPr wrap="square" rtlCol="0">
            <a:spAutoFit/>
          </a:bodyPr>
          <a:lstStyle/>
          <a:p>
            <a:r>
              <a:rPr lang="en-US" sz="800" dirty="0">
                <a:solidFill>
                  <a:schemeClr val="bg1"/>
                </a:solidFill>
              </a:rPr>
              <a:t>© caroline </a:t>
            </a:r>
            <a:r>
              <a:rPr lang="en-US" sz="800" dirty="0" err="1">
                <a:solidFill>
                  <a:schemeClr val="bg1"/>
                </a:solidFill>
              </a:rPr>
              <a:t>whalley</a:t>
            </a:r>
            <a:endParaRPr lang="en-DK" sz="800" dirty="0">
              <a:solidFill>
                <a:schemeClr val="bg1"/>
              </a:solidFill>
            </a:endParaRP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BC6445-5FA0-1D5A-7FCB-4A8D61DEF171}"/>
              </a:ext>
            </a:extLst>
          </p:cNvPr>
          <p:cNvSpPr txBox="1"/>
          <p:nvPr/>
        </p:nvSpPr>
        <p:spPr>
          <a:xfrm>
            <a:off x="529389" y="112295"/>
            <a:ext cx="6978316" cy="646331"/>
          </a:xfrm>
          <a:prstGeom prst="rect">
            <a:avLst/>
          </a:prstGeom>
          <a:noFill/>
        </p:spPr>
        <p:txBody>
          <a:bodyPr wrap="square" rtlCol="0">
            <a:spAutoFit/>
          </a:bodyPr>
          <a:lstStyle/>
          <a:p>
            <a:r>
              <a:rPr lang="en-GB" sz="3600" dirty="0">
                <a:solidFill>
                  <a:srgbClr val="004B7F"/>
                </a:solidFill>
              </a:rPr>
              <a:t>Meeting Agenda</a:t>
            </a:r>
          </a:p>
        </p:txBody>
      </p:sp>
      <p:sp>
        <p:nvSpPr>
          <p:cNvPr id="3" name="TextBox 2">
            <a:extLst>
              <a:ext uri="{FF2B5EF4-FFF2-40B4-BE49-F238E27FC236}">
                <a16:creationId xmlns:a16="http://schemas.microsoft.com/office/drawing/2014/main" id="{BE0A38C3-9FBB-AE73-0AF5-A85BE7946304}"/>
              </a:ext>
            </a:extLst>
          </p:cNvPr>
          <p:cNvSpPr txBox="1"/>
          <p:nvPr/>
        </p:nvSpPr>
        <p:spPr>
          <a:xfrm>
            <a:off x="641684" y="1588168"/>
            <a:ext cx="8572654" cy="2246769"/>
          </a:xfrm>
          <a:prstGeom prst="rect">
            <a:avLst/>
          </a:prstGeom>
          <a:noFill/>
        </p:spPr>
        <p:txBody>
          <a:bodyPr wrap="square" rtlCol="0">
            <a:spAutoFit/>
          </a:bodyPr>
          <a:lstStyle/>
          <a:p>
            <a:pPr marL="342900" indent="-342900">
              <a:buFont typeface="Arial" panose="020B0604020202020204" pitchFamily="34" charset="0"/>
              <a:buChar char="•"/>
            </a:pPr>
            <a:r>
              <a:rPr lang="en-GB" sz="2800" dirty="0">
                <a:solidFill>
                  <a:srgbClr val="004B7F"/>
                </a:solidFill>
              </a:rPr>
              <a:t>Introduction – Caroline</a:t>
            </a:r>
          </a:p>
          <a:p>
            <a:pPr marL="342900" indent="-342900">
              <a:buFont typeface="Arial" panose="020B0604020202020204" pitchFamily="34" charset="0"/>
              <a:buChar char="•"/>
            </a:pPr>
            <a:r>
              <a:rPr lang="en-US" sz="2800" dirty="0">
                <a:solidFill>
                  <a:srgbClr val="004B7F"/>
                </a:solidFill>
              </a:rPr>
              <a:t>Overview of the data flow and its changes - Silvie </a:t>
            </a:r>
          </a:p>
          <a:p>
            <a:pPr marL="342900" indent="-342900">
              <a:buFont typeface="Arial" panose="020B0604020202020204" pitchFamily="34" charset="0"/>
              <a:buChar char="•"/>
            </a:pPr>
            <a:r>
              <a:rPr lang="en-US" sz="2800" dirty="0">
                <a:solidFill>
                  <a:srgbClr val="004B7F"/>
                </a:solidFill>
              </a:rPr>
              <a:t>How to report? Online presentation - Miroslav </a:t>
            </a:r>
          </a:p>
          <a:p>
            <a:r>
              <a:rPr lang="en-GB" sz="2800" dirty="0">
                <a:solidFill>
                  <a:srgbClr val="004B7F"/>
                </a:solidFill>
              </a:rPr>
              <a:t> </a:t>
            </a:r>
          </a:p>
          <a:p>
            <a:endParaRPr lang="en-GB" sz="2800" dirty="0">
              <a:solidFill>
                <a:srgbClr val="004B7F"/>
              </a:solidFill>
            </a:endParaRPr>
          </a:p>
        </p:txBody>
      </p:sp>
    </p:spTree>
    <p:extLst>
      <p:ext uri="{BB962C8B-B14F-4D97-AF65-F5344CB8AC3E}">
        <p14:creationId xmlns:p14="http://schemas.microsoft.com/office/powerpoint/2010/main" val="323348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BC6445-5FA0-1D5A-7FCB-4A8D61DEF171}"/>
              </a:ext>
            </a:extLst>
          </p:cNvPr>
          <p:cNvSpPr txBox="1"/>
          <p:nvPr/>
        </p:nvSpPr>
        <p:spPr>
          <a:xfrm>
            <a:off x="641684" y="128337"/>
            <a:ext cx="9416716" cy="646331"/>
          </a:xfrm>
          <a:prstGeom prst="rect">
            <a:avLst/>
          </a:prstGeom>
          <a:noFill/>
        </p:spPr>
        <p:txBody>
          <a:bodyPr wrap="square" rtlCol="0">
            <a:spAutoFit/>
          </a:bodyPr>
          <a:lstStyle/>
          <a:p>
            <a:r>
              <a:rPr lang="en-GB" sz="3600" dirty="0">
                <a:solidFill>
                  <a:srgbClr val="004B7F"/>
                </a:solidFill>
              </a:rPr>
              <a:t>Proposed revisions to UWWTD legislation</a:t>
            </a:r>
          </a:p>
        </p:txBody>
      </p:sp>
      <p:sp>
        <p:nvSpPr>
          <p:cNvPr id="3" name="TextBox 2">
            <a:extLst>
              <a:ext uri="{FF2B5EF4-FFF2-40B4-BE49-F238E27FC236}">
                <a16:creationId xmlns:a16="http://schemas.microsoft.com/office/drawing/2014/main" id="{BE0A38C3-9FBB-AE73-0AF5-A85BE7946304}"/>
              </a:ext>
            </a:extLst>
          </p:cNvPr>
          <p:cNvSpPr txBox="1"/>
          <p:nvPr/>
        </p:nvSpPr>
        <p:spPr>
          <a:xfrm>
            <a:off x="641684" y="1588168"/>
            <a:ext cx="10266948" cy="3108543"/>
          </a:xfrm>
          <a:prstGeom prst="rect">
            <a:avLst/>
          </a:prstGeom>
          <a:noFill/>
        </p:spPr>
        <p:txBody>
          <a:bodyPr wrap="square" rtlCol="0">
            <a:spAutoFit/>
          </a:bodyPr>
          <a:lstStyle/>
          <a:p>
            <a:pPr marL="342900" indent="-342900">
              <a:buFont typeface="Arial" panose="020B0604020202020204" pitchFamily="34" charset="0"/>
              <a:buChar char="•"/>
            </a:pPr>
            <a:r>
              <a:rPr lang="en-GB" sz="2800" dirty="0">
                <a:solidFill>
                  <a:srgbClr val="004B7F"/>
                </a:solidFill>
              </a:rPr>
              <a:t>Commission proposals to revise UWWTD and Industrial Emissions Directive</a:t>
            </a:r>
          </a:p>
          <a:p>
            <a:pPr marL="342900" indent="-342900">
              <a:buFont typeface="Arial" panose="020B0604020202020204" pitchFamily="34" charset="0"/>
              <a:buChar char="•"/>
            </a:pPr>
            <a:r>
              <a:rPr lang="en-US" sz="2800" dirty="0">
                <a:solidFill>
                  <a:srgbClr val="004B7F"/>
                </a:solidFill>
              </a:rPr>
              <a:t>Negotiations on-going</a:t>
            </a:r>
          </a:p>
          <a:p>
            <a:pPr marL="342900" indent="-342900">
              <a:buFont typeface="Arial" panose="020B0604020202020204" pitchFamily="34" charset="0"/>
              <a:buChar char="•"/>
            </a:pPr>
            <a:r>
              <a:rPr lang="en-US" sz="2800" dirty="0">
                <a:solidFill>
                  <a:srgbClr val="004B7F"/>
                </a:solidFill>
              </a:rPr>
              <a:t>Greater clarity in spring 2024 as to UWWTD reporting after 2025</a:t>
            </a:r>
          </a:p>
          <a:p>
            <a:pPr marL="342900" indent="-342900">
              <a:buFont typeface="Arial" panose="020B0604020202020204" pitchFamily="34" charset="0"/>
              <a:buChar char="•"/>
            </a:pPr>
            <a:endParaRPr lang="en-US" sz="2800" dirty="0">
              <a:solidFill>
                <a:srgbClr val="004B7F"/>
              </a:solidFill>
            </a:endParaRPr>
          </a:p>
          <a:p>
            <a:r>
              <a:rPr lang="en-GB" sz="2800" dirty="0">
                <a:solidFill>
                  <a:srgbClr val="004B7F"/>
                </a:solidFill>
              </a:rPr>
              <a:t> </a:t>
            </a:r>
          </a:p>
          <a:p>
            <a:endParaRPr lang="en-GB" sz="2800" dirty="0">
              <a:solidFill>
                <a:srgbClr val="004B7F"/>
              </a:solidFill>
            </a:endParaRPr>
          </a:p>
        </p:txBody>
      </p:sp>
    </p:spTree>
    <p:extLst>
      <p:ext uri="{BB962C8B-B14F-4D97-AF65-F5344CB8AC3E}">
        <p14:creationId xmlns:p14="http://schemas.microsoft.com/office/powerpoint/2010/main" val="424790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BC6445-5FA0-1D5A-7FCB-4A8D61DEF171}"/>
              </a:ext>
            </a:extLst>
          </p:cNvPr>
          <p:cNvSpPr txBox="1"/>
          <p:nvPr/>
        </p:nvSpPr>
        <p:spPr>
          <a:xfrm>
            <a:off x="641684" y="128337"/>
            <a:ext cx="9416716" cy="646331"/>
          </a:xfrm>
          <a:prstGeom prst="rect">
            <a:avLst/>
          </a:prstGeom>
          <a:noFill/>
        </p:spPr>
        <p:txBody>
          <a:bodyPr wrap="square" rtlCol="0">
            <a:spAutoFit/>
          </a:bodyPr>
          <a:lstStyle/>
          <a:p>
            <a:r>
              <a:rPr lang="en-GB" sz="3600" dirty="0">
                <a:solidFill>
                  <a:srgbClr val="004B7F"/>
                </a:solidFill>
              </a:rPr>
              <a:t>UWWTD compliance calculations</a:t>
            </a:r>
          </a:p>
        </p:txBody>
      </p:sp>
      <p:sp>
        <p:nvSpPr>
          <p:cNvPr id="3" name="TextBox 2">
            <a:extLst>
              <a:ext uri="{FF2B5EF4-FFF2-40B4-BE49-F238E27FC236}">
                <a16:creationId xmlns:a16="http://schemas.microsoft.com/office/drawing/2014/main" id="{BE0A38C3-9FBB-AE73-0AF5-A85BE7946304}"/>
              </a:ext>
            </a:extLst>
          </p:cNvPr>
          <p:cNvSpPr txBox="1"/>
          <p:nvPr/>
        </p:nvSpPr>
        <p:spPr>
          <a:xfrm>
            <a:off x="641684" y="1588168"/>
            <a:ext cx="10266948" cy="4401205"/>
          </a:xfrm>
          <a:prstGeom prst="rect">
            <a:avLst/>
          </a:prstGeom>
          <a:noFill/>
        </p:spPr>
        <p:txBody>
          <a:bodyPr wrap="square" rtlCol="0">
            <a:spAutoFit/>
          </a:bodyPr>
          <a:lstStyle/>
          <a:p>
            <a:pPr marL="342900" indent="-342900">
              <a:buFont typeface="Arial" panose="020B0604020202020204" pitchFamily="34" charset="0"/>
              <a:buChar char="•"/>
            </a:pPr>
            <a:r>
              <a:rPr lang="en-GB" sz="2800" dirty="0">
                <a:solidFill>
                  <a:srgbClr val="004B7F"/>
                </a:solidFill>
              </a:rPr>
              <a:t>Compliance calculations previously were carried out by European Commission’s consultants (“SIIF”)</a:t>
            </a:r>
          </a:p>
          <a:p>
            <a:pPr marL="342900" indent="-342900">
              <a:buFont typeface="Arial" panose="020B0604020202020204" pitchFamily="34" charset="0"/>
              <a:buChar char="•"/>
            </a:pPr>
            <a:r>
              <a:rPr lang="en-US" sz="2800" dirty="0">
                <a:solidFill>
                  <a:srgbClr val="004B7F"/>
                </a:solidFill>
              </a:rPr>
              <a:t>EEA, EC, EC’s consultants and EEA IT consultants have been scripting compliance calculations into EEA systems, with 2023 as a transition year. </a:t>
            </a:r>
          </a:p>
          <a:p>
            <a:pPr marL="342900" indent="-342900">
              <a:buFont typeface="Arial" panose="020B0604020202020204" pitchFamily="34" charset="0"/>
              <a:buChar char="•"/>
            </a:pPr>
            <a:r>
              <a:rPr lang="en-US" sz="2800" dirty="0">
                <a:solidFill>
                  <a:srgbClr val="004B7F"/>
                </a:solidFill>
              </a:rPr>
              <a:t>From 2024, compliance calculations will be done at EEA after June 30</a:t>
            </a:r>
            <a:r>
              <a:rPr lang="en-US" sz="2800" baseline="30000" dirty="0">
                <a:solidFill>
                  <a:srgbClr val="004B7F"/>
                </a:solidFill>
              </a:rPr>
              <a:t>th</a:t>
            </a:r>
            <a:r>
              <a:rPr lang="en-US" sz="2800" dirty="0">
                <a:solidFill>
                  <a:srgbClr val="004B7F"/>
                </a:solidFill>
              </a:rPr>
              <a:t>. Assessment of the data will be carried out by EC’s consultants</a:t>
            </a:r>
          </a:p>
          <a:p>
            <a:pPr marL="342900" indent="-342900">
              <a:buFont typeface="Arial" panose="020B0604020202020204" pitchFamily="34" charset="0"/>
              <a:buChar char="•"/>
            </a:pPr>
            <a:endParaRPr lang="en-US" sz="2800" dirty="0">
              <a:solidFill>
                <a:srgbClr val="004B7F"/>
              </a:solidFill>
            </a:endParaRPr>
          </a:p>
          <a:p>
            <a:r>
              <a:rPr lang="en-GB" sz="2800" dirty="0">
                <a:solidFill>
                  <a:srgbClr val="004B7F"/>
                </a:solidFill>
              </a:rPr>
              <a:t> </a:t>
            </a:r>
          </a:p>
          <a:p>
            <a:endParaRPr lang="en-GB" sz="2800" dirty="0">
              <a:solidFill>
                <a:srgbClr val="004B7F"/>
              </a:solidFill>
            </a:endParaRPr>
          </a:p>
        </p:txBody>
      </p:sp>
    </p:spTree>
    <p:extLst>
      <p:ext uri="{BB962C8B-B14F-4D97-AF65-F5344CB8AC3E}">
        <p14:creationId xmlns:p14="http://schemas.microsoft.com/office/powerpoint/2010/main" val="389095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77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BC6445-5FA0-1D5A-7FCB-4A8D61DEF171}"/>
              </a:ext>
            </a:extLst>
          </p:cNvPr>
          <p:cNvSpPr txBox="1"/>
          <p:nvPr/>
        </p:nvSpPr>
        <p:spPr>
          <a:xfrm>
            <a:off x="529389" y="112295"/>
            <a:ext cx="6978316" cy="646331"/>
          </a:xfrm>
          <a:prstGeom prst="rect">
            <a:avLst/>
          </a:prstGeom>
          <a:noFill/>
        </p:spPr>
        <p:txBody>
          <a:bodyPr wrap="square" rtlCol="0">
            <a:spAutoFit/>
          </a:bodyPr>
          <a:lstStyle/>
          <a:p>
            <a:r>
              <a:rPr lang="en-GB" sz="3600" dirty="0">
                <a:solidFill>
                  <a:srgbClr val="004B7F"/>
                </a:solidFill>
              </a:rPr>
              <a:t>Timeline</a:t>
            </a:r>
          </a:p>
        </p:txBody>
      </p:sp>
      <p:sp>
        <p:nvSpPr>
          <p:cNvPr id="3" name="TextBox 2">
            <a:extLst>
              <a:ext uri="{FF2B5EF4-FFF2-40B4-BE49-F238E27FC236}">
                <a16:creationId xmlns:a16="http://schemas.microsoft.com/office/drawing/2014/main" id="{BE0A38C3-9FBB-AE73-0AF5-A85BE7946304}"/>
              </a:ext>
            </a:extLst>
          </p:cNvPr>
          <p:cNvSpPr txBox="1"/>
          <p:nvPr/>
        </p:nvSpPr>
        <p:spPr>
          <a:xfrm>
            <a:off x="641684" y="1588168"/>
            <a:ext cx="7379369"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004B7F"/>
                </a:solidFill>
              </a:rPr>
              <a:t>Testing of the dataflow – November</a:t>
            </a:r>
          </a:p>
          <a:p>
            <a:pPr marL="342900" indent="-342900">
              <a:buFont typeface="Arial" panose="020B0604020202020204" pitchFamily="34" charset="0"/>
              <a:buChar char="•"/>
            </a:pPr>
            <a:r>
              <a:rPr lang="en-GB" sz="2400" dirty="0">
                <a:solidFill>
                  <a:srgbClr val="004B7F"/>
                </a:solidFill>
              </a:rPr>
              <a:t>Launch of the </a:t>
            </a:r>
            <a:r>
              <a:rPr lang="en-GB" sz="2400" dirty="0" err="1">
                <a:solidFill>
                  <a:srgbClr val="004B7F"/>
                </a:solidFill>
              </a:rPr>
              <a:t>datacall</a:t>
            </a:r>
            <a:r>
              <a:rPr lang="en-GB" sz="2400" dirty="0">
                <a:solidFill>
                  <a:srgbClr val="004B7F"/>
                </a:solidFill>
              </a:rPr>
              <a:t> – end December</a:t>
            </a:r>
          </a:p>
          <a:p>
            <a:pPr marL="342900" indent="-342900">
              <a:buFont typeface="Arial" panose="020B0604020202020204" pitchFamily="34" charset="0"/>
              <a:buChar char="•"/>
            </a:pPr>
            <a:r>
              <a:rPr lang="en-GB" sz="2400" dirty="0">
                <a:solidFill>
                  <a:srgbClr val="004B7F"/>
                </a:solidFill>
              </a:rPr>
              <a:t>Reporter webinar March-April 2024</a:t>
            </a:r>
          </a:p>
          <a:p>
            <a:pPr marL="342900" indent="-342900">
              <a:buFont typeface="Arial" panose="020B0604020202020204" pitchFamily="34" charset="0"/>
              <a:buChar char="•"/>
            </a:pPr>
            <a:r>
              <a:rPr lang="en-GB" sz="2400" dirty="0">
                <a:solidFill>
                  <a:srgbClr val="004B7F"/>
                </a:solidFill>
              </a:rPr>
              <a:t>Deadline of 13</a:t>
            </a:r>
            <a:r>
              <a:rPr lang="en-GB" sz="2400" baseline="30000" dirty="0">
                <a:solidFill>
                  <a:srgbClr val="004B7F"/>
                </a:solidFill>
              </a:rPr>
              <a:t>th</a:t>
            </a:r>
            <a:r>
              <a:rPr lang="en-GB" sz="2400" dirty="0">
                <a:solidFill>
                  <a:srgbClr val="004B7F"/>
                </a:solidFill>
              </a:rPr>
              <a:t> </a:t>
            </a:r>
            <a:r>
              <a:rPr lang="en-GB" sz="2400" dirty="0" err="1">
                <a:solidFill>
                  <a:srgbClr val="004B7F"/>
                </a:solidFill>
              </a:rPr>
              <a:t>datacall</a:t>
            </a:r>
            <a:r>
              <a:rPr lang="en-GB" sz="2400" dirty="0">
                <a:solidFill>
                  <a:srgbClr val="004B7F"/>
                </a:solidFill>
              </a:rPr>
              <a:t> -  30</a:t>
            </a:r>
            <a:r>
              <a:rPr lang="en-GB" sz="2400" baseline="30000" dirty="0">
                <a:solidFill>
                  <a:srgbClr val="004B7F"/>
                </a:solidFill>
              </a:rPr>
              <a:t>th</a:t>
            </a:r>
            <a:r>
              <a:rPr lang="en-GB" sz="2400" dirty="0">
                <a:solidFill>
                  <a:srgbClr val="004B7F"/>
                </a:solidFill>
              </a:rPr>
              <a:t> June 2024</a:t>
            </a:r>
          </a:p>
          <a:p>
            <a:pPr marL="342900" indent="-342900">
              <a:buFont typeface="Arial" panose="020B0604020202020204" pitchFamily="34" charset="0"/>
              <a:buChar char="•"/>
            </a:pPr>
            <a:endParaRPr lang="en-GB" sz="2400" dirty="0">
              <a:solidFill>
                <a:srgbClr val="004B7F"/>
              </a:solidFill>
            </a:endParaRPr>
          </a:p>
          <a:p>
            <a:pPr marL="342900" indent="-342900">
              <a:buFont typeface="Arial" panose="020B0604020202020204" pitchFamily="34" charset="0"/>
              <a:buChar char="•"/>
            </a:pPr>
            <a:r>
              <a:rPr lang="en-GB" sz="2400" dirty="0">
                <a:solidFill>
                  <a:srgbClr val="004B7F"/>
                </a:solidFill>
              </a:rPr>
              <a:t>Presentations and recording will be uploaded </a:t>
            </a:r>
            <a:r>
              <a:rPr lang="en-GB" sz="2400" dirty="0">
                <a:solidFill>
                  <a:srgbClr val="004B7F"/>
                </a:solidFill>
                <a:hlinkClick r:id="rId2"/>
              </a:rPr>
              <a:t>here</a:t>
            </a:r>
            <a:endParaRPr lang="en-GB" sz="2400" dirty="0">
              <a:solidFill>
                <a:srgbClr val="004B7F"/>
              </a:solidFill>
            </a:endParaRPr>
          </a:p>
          <a:p>
            <a:pPr marL="342900" indent="-342900">
              <a:buFont typeface="Arial" panose="020B0604020202020204" pitchFamily="34" charset="0"/>
              <a:buChar char="•"/>
            </a:pPr>
            <a:endParaRPr lang="en-GB" sz="2400" dirty="0">
              <a:solidFill>
                <a:srgbClr val="004B7F"/>
              </a:solidFill>
            </a:endParaRPr>
          </a:p>
          <a:p>
            <a:pPr marL="342900" indent="-342900">
              <a:buFont typeface="Arial" panose="020B0604020202020204" pitchFamily="34" charset="0"/>
              <a:buChar char="•"/>
            </a:pPr>
            <a:endParaRPr lang="en-GB" sz="2400" dirty="0">
              <a:solidFill>
                <a:srgbClr val="004B7F"/>
              </a:solidFill>
            </a:endParaRPr>
          </a:p>
          <a:p>
            <a:pPr marL="342900" indent="-342900">
              <a:buFont typeface="Arial" panose="020B0604020202020204" pitchFamily="34" charset="0"/>
              <a:buChar char="•"/>
            </a:pPr>
            <a:r>
              <a:rPr lang="en-GB" sz="2400" dirty="0">
                <a:solidFill>
                  <a:srgbClr val="004B7F"/>
                </a:solidFill>
              </a:rPr>
              <a:t>Any questions – </a:t>
            </a:r>
            <a:r>
              <a:rPr lang="en-GB" sz="2400" dirty="0">
                <a:solidFill>
                  <a:srgbClr val="004B7F"/>
                </a:solidFill>
                <a:hlinkClick r:id="rId3"/>
              </a:rPr>
              <a:t>uwwtd.helpdesk@eionet.Europa.eu</a:t>
            </a:r>
            <a:r>
              <a:rPr lang="en-GB" sz="2400" dirty="0">
                <a:solidFill>
                  <a:srgbClr val="004B7F"/>
                </a:solidFill>
              </a:rPr>
              <a:t> </a:t>
            </a:r>
          </a:p>
          <a:p>
            <a:pPr marL="342900" indent="-342900">
              <a:buFont typeface="Arial" panose="020B0604020202020204" pitchFamily="34" charset="0"/>
              <a:buChar char="•"/>
            </a:pPr>
            <a:endParaRPr lang="en-GB" sz="2400" dirty="0">
              <a:solidFill>
                <a:srgbClr val="004B7F"/>
              </a:solidFill>
            </a:endParaRPr>
          </a:p>
          <a:p>
            <a:pPr marL="342900" indent="-342900">
              <a:buFont typeface="Arial" panose="020B0604020202020204" pitchFamily="34" charset="0"/>
              <a:buChar char="•"/>
            </a:pPr>
            <a:endParaRPr lang="en-US" sz="2400" dirty="0">
              <a:solidFill>
                <a:srgbClr val="004B7F"/>
              </a:solidFill>
            </a:endParaRPr>
          </a:p>
          <a:p>
            <a:r>
              <a:rPr lang="en-GB" sz="2400" dirty="0">
                <a:solidFill>
                  <a:srgbClr val="004B7F"/>
                </a:solidFill>
              </a:rPr>
              <a:t> </a:t>
            </a:r>
          </a:p>
          <a:p>
            <a:endParaRPr lang="en-GB" sz="2400" dirty="0">
              <a:solidFill>
                <a:srgbClr val="004B7F"/>
              </a:solidFill>
            </a:endParaRPr>
          </a:p>
        </p:txBody>
      </p:sp>
    </p:spTree>
    <p:extLst>
      <p:ext uri="{BB962C8B-B14F-4D97-AF65-F5344CB8AC3E}">
        <p14:creationId xmlns:p14="http://schemas.microsoft.com/office/powerpoint/2010/main" val="216351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industrial plant with pipes&#10;&#10;Description automatically generated with medium confidence">
            <a:extLst>
              <a:ext uri="{FF2B5EF4-FFF2-40B4-BE49-F238E27FC236}">
                <a16:creationId xmlns:a16="http://schemas.microsoft.com/office/drawing/2014/main" id="{3997CC76-91E9-7C33-9D37-9F69065E3BAE}"/>
              </a:ext>
            </a:extLst>
          </p:cNvPr>
          <p:cNvPicPr>
            <a:picLocks noChangeAspect="1"/>
          </p:cNvPicPr>
          <p:nvPr/>
        </p:nvPicPr>
        <p:blipFill rotWithShape="1">
          <a:blip r:embed="rId3">
            <a:alphaModFix amt="71000"/>
            <a:extLst>
              <a:ext uri="{28A0092B-C50C-407E-A947-70E740481C1C}">
                <a14:useLocalDpi xmlns:a14="http://schemas.microsoft.com/office/drawing/2010/main" val="0"/>
              </a:ext>
            </a:extLst>
          </a:blip>
          <a:srcRect t="22730" b="1492"/>
          <a:stretch/>
        </p:blipFill>
        <p:spPr>
          <a:xfrm>
            <a:off x="0" y="-10219"/>
            <a:ext cx="12309231" cy="6995746"/>
          </a:xfrm>
          <a:prstGeom prst="rect">
            <a:avLst/>
          </a:prstGeom>
        </p:spPr>
      </p:pic>
      <p:sp>
        <p:nvSpPr>
          <p:cNvPr id="3" name="TextBox 2">
            <a:extLst>
              <a:ext uri="{FF2B5EF4-FFF2-40B4-BE49-F238E27FC236}">
                <a16:creationId xmlns:a16="http://schemas.microsoft.com/office/drawing/2014/main" id="{FDD99ECD-6A7C-4A78-BE9B-E919716CEEDC}"/>
              </a:ext>
            </a:extLst>
          </p:cNvPr>
          <p:cNvSpPr txBox="1"/>
          <p:nvPr/>
        </p:nvSpPr>
        <p:spPr>
          <a:xfrm>
            <a:off x="1" y="834825"/>
            <a:ext cx="12191999" cy="584775"/>
          </a:xfrm>
          <a:prstGeom prst="rect">
            <a:avLst/>
          </a:prstGeom>
          <a:solidFill>
            <a:srgbClr val="316300">
              <a:alpha val="16000"/>
            </a:srgbClr>
          </a:solidFill>
        </p:spPr>
        <p:txBody>
          <a:bodyPr wrap="square" rtlCol="0">
            <a:spAutoFit/>
          </a:bodyPr>
          <a:lstStyle>
            <a:defPPr>
              <a:defRPr lang="en-US"/>
            </a:defPPr>
            <a:lvl1pPr algn="r">
              <a:defRPr sz="3600" b="1">
                <a:solidFill>
                  <a:schemeClr val="bg1"/>
                </a:solidFill>
              </a:defRPr>
            </a:lvl1pPr>
          </a:lstStyle>
          <a:p>
            <a:r>
              <a:rPr lang="en-GB" dirty="0"/>
              <a:t>Thank you</a:t>
            </a:r>
            <a:endParaRPr lang="en-DK" dirty="0"/>
          </a:p>
        </p:txBody>
      </p:sp>
      <p:sp>
        <p:nvSpPr>
          <p:cNvPr id="4" name="TextBox 3">
            <a:extLst>
              <a:ext uri="{FF2B5EF4-FFF2-40B4-BE49-F238E27FC236}">
                <a16:creationId xmlns:a16="http://schemas.microsoft.com/office/drawing/2014/main" id="{23ABB123-279E-4EF4-937F-162D42CE0F2E}"/>
              </a:ext>
            </a:extLst>
          </p:cNvPr>
          <p:cNvSpPr txBox="1"/>
          <p:nvPr/>
        </p:nvSpPr>
        <p:spPr>
          <a:xfrm>
            <a:off x="0" y="5544901"/>
            <a:ext cx="12192000" cy="400110"/>
          </a:xfrm>
          <a:prstGeom prst="rect">
            <a:avLst/>
          </a:prstGeom>
          <a:solidFill>
            <a:srgbClr val="316300">
              <a:alpha val="26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dirty="0">
                <a:solidFill>
                  <a:schemeClr val="bg1"/>
                </a:solidFill>
              </a:rPr>
              <a:t>Silvie Semerádová, Miroslav Fanta, Herdis Gudbrandsdottir, Jon Maidens, Caroline Whalley</a:t>
            </a:r>
            <a:endParaRPr lang="en-US" sz="2000" b="1" dirty="0">
              <a:solidFill>
                <a:schemeClr val="bg1"/>
              </a:solidFill>
              <a:ea typeface="Calibri"/>
              <a:cs typeface="Calibri"/>
            </a:endParaRPr>
          </a:p>
        </p:txBody>
      </p:sp>
      <p:sp>
        <p:nvSpPr>
          <p:cNvPr id="5" name="TextBox 4">
            <a:extLst>
              <a:ext uri="{FF2B5EF4-FFF2-40B4-BE49-F238E27FC236}">
                <a16:creationId xmlns:a16="http://schemas.microsoft.com/office/drawing/2014/main" id="{A541E78A-2289-4EF7-A49D-B93FEF19D767}"/>
              </a:ext>
            </a:extLst>
          </p:cNvPr>
          <p:cNvSpPr txBox="1"/>
          <p:nvPr/>
        </p:nvSpPr>
        <p:spPr>
          <a:xfrm rot="-5400000">
            <a:off x="-896353" y="5191996"/>
            <a:ext cx="2536723" cy="215444"/>
          </a:xfrm>
          <a:prstGeom prst="rect">
            <a:avLst/>
          </a:prstGeom>
          <a:noFill/>
        </p:spPr>
        <p:txBody>
          <a:bodyPr wrap="square" rtlCol="0">
            <a:spAutoFit/>
          </a:bodyPr>
          <a:lstStyle/>
          <a:p>
            <a:r>
              <a:rPr lang="en-US" sz="800" dirty="0">
                <a:solidFill>
                  <a:schemeClr val="bg1"/>
                </a:solidFill>
              </a:rPr>
              <a:t>© caroline </a:t>
            </a:r>
            <a:r>
              <a:rPr lang="en-US" sz="800" dirty="0" err="1">
                <a:solidFill>
                  <a:schemeClr val="bg1"/>
                </a:solidFill>
              </a:rPr>
              <a:t>whalley</a:t>
            </a:r>
            <a:endParaRPr lang="en-DK" sz="800" dirty="0">
              <a:solidFill>
                <a:schemeClr val="bg1"/>
              </a:solidFill>
            </a:endParaRPr>
          </a:p>
        </p:txBody>
      </p:sp>
    </p:spTree>
    <p:extLst>
      <p:ext uri="{BB962C8B-B14F-4D97-AF65-F5344CB8AC3E}">
        <p14:creationId xmlns:p14="http://schemas.microsoft.com/office/powerpoint/2010/main" val="2027286976"/>
      </p:ext>
    </p:extLst>
  </p:cSld>
  <p:clrMapOvr>
    <a:masterClrMapping/>
  </p:clrMapOvr>
</p:sld>
</file>

<file path=ppt/theme/theme1.xml><?xml version="1.0" encoding="utf-8"?>
<a:theme xmlns:a="http://schemas.openxmlformats.org/drawingml/2006/main" name="EEA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EA Presentation template" id="{C7B1D902-A8AB-472F-B9D2-27A01C0EE342}" vid="{F71C1B96-E9D7-4DC7-8A19-EC81BDCDB0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F8E153342D6E44A688A1C076E8B982" ma:contentTypeVersion="2" ma:contentTypeDescription="Create a new document." ma:contentTypeScope="" ma:versionID="b68a85127b77d29df5d7d7f685fccdbb">
  <xsd:schema xmlns:xsd="http://www.w3.org/2001/XMLSchema" xmlns:xs="http://www.w3.org/2001/XMLSchema" xmlns:p="http://schemas.microsoft.com/office/2006/metadata/properties" xmlns:ns2="f86c4290-4f2d-499f-8b76-4807514e2e02" targetNamespace="http://schemas.microsoft.com/office/2006/metadata/properties" ma:root="true" ma:fieldsID="5a339de42a9d655ddbc7b4d7e4ebb492" ns2:_="">
    <xsd:import namespace="f86c4290-4f2d-499f-8b76-4807514e2e0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6c4290-4f2d-499f-8b76-4807514e2e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DC9A56-9D3E-494A-BC03-3331DD708490}">
  <ds:schemaRefs>
    <ds:schemaRef ds:uri="http://schemas.microsoft.com/sharepoint/v3/contenttype/forms"/>
  </ds:schemaRefs>
</ds:datastoreItem>
</file>

<file path=customXml/itemProps2.xml><?xml version="1.0" encoding="utf-8"?>
<ds:datastoreItem xmlns:ds="http://schemas.openxmlformats.org/officeDocument/2006/customXml" ds:itemID="{92DFA262-F23B-44F9-96F2-87400096F3BF}">
  <ds:schemaRefs>
    <ds:schemaRef ds:uri="http://schemas.openxmlformats.org/package/2006/metadata/core-properties"/>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f86c4290-4f2d-499f-8b76-4807514e2e02"/>
  </ds:schemaRefs>
</ds:datastoreItem>
</file>

<file path=customXml/itemProps3.xml><?xml version="1.0" encoding="utf-8"?>
<ds:datastoreItem xmlns:ds="http://schemas.openxmlformats.org/officeDocument/2006/customXml" ds:itemID="{6BDFB7D3-057D-404A-8524-1406D22CD0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6c4290-4f2d-499f-8b76-4807514e2e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EEA Presentation template</Template>
  <TotalTime>328</TotalTime>
  <Words>299</Words>
  <Application>Microsoft Office PowerPoint</Application>
  <PresentationFormat>Widescreen</PresentationFormat>
  <Paragraphs>48</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EEA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Environment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Whalley</dc:creator>
  <cp:lastModifiedBy>Caroline Whalley</cp:lastModifiedBy>
  <cp:revision>1</cp:revision>
  <dcterms:created xsi:type="dcterms:W3CDTF">2023-10-30T08:15:13Z</dcterms:created>
  <dcterms:modified xsi:type="dcterms:W3CDTF">2023-10-30T13:43:21Z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0x010100E4F8E153342D6E44A688A1C076E8B982</vt:lpwstr>
  </property>
</Properties>
</file>