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2"/>
  </p:sldMasterIdLst>
  <p:notesMasterIdLst>
    <p:notesMasterId r:id="rId265"/>
  </p:notesMasterIdLst>
  <p:handoutMasterIdLst>
    <p:handoutMasterId r:id="rId266"/>
  </p:handoutMasterIdLst>
  <p:sldIdLst>
    <p:sldId id="256" r:id="rId243"/>
    <p:sldId id="281" r:id="rId244"/>
    <p:sldId id="393" r:id="rId245"/>
    <p:sldId id="395" r:id="rId246"/>
    <p:sldId id="333" r:id="rId247"/>
    <p:sldId id="338" r:id="rId248"/>
    <p:sldId id="335" r:id="rId249"/>
    <p:sldId id="398" r:id="rId250"/>
    <p:sldId id="397" r:id="rId251"/>
    <p:sldId id="391" r:id="rId252"/>
    <p:sldId id="396" r:id="rId253"/>
    <p:sldId id="340" r:id="rId254"/>
    <p:sldId id="341" r:id="rId255"/>
    <p:sldId id="342" r:id="rId256"/>
    <p:sldId id="344" r:id="rId257"/>
    <p:sldId id="383" r:id="rId258"/>
    <p:sldId id="343" r:id="rId259"/>
    <p:sldId id="394" r:id="rId260"/>
    <p:sldId id="400" r:id="rId261"/>
    <p:sldId id="401" r:id="rId262"/>
    <p:sldId id="332" r:id="rId263"/>
    <p:sldId id="330" r:id="rId264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Fernandez" initials="OF" lastIdx="1" clrIdx="0">
    <p:extLst/>
  </p:cmAuthor>
  <p:cmAuthor id="2" name="Fernanda Néry" initials="FN" lastIdx="5" clrIdx="1">
    <p:extLst>
      <p:ext uri="{19B8F6BF-5375-455C-9EA6-DF929625EA0E}">
        <p15:presenceInfo xmlns:p15="http://schemas.microsoft.com/office/powerpoint/2012/main" xmlns="" userId="S-1-5-21-60974162-2072338585-636688714-14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0C"/>
    <a:srgbClr val="E2007A"/>
    <a:srgbClr val="D0D8E8"/>
    <a:srgbClr val="93CDDD"/>
    <a:srgbClr val="014D6F"/>
    <a:srgbClr val="D5006E"/>
    <a:srgbClr val="62A40F"/>
    <a:srgbClr val="FF33CC"/>
    <a:srgbClr val="BDC8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9" autoAdjust="0"/>
    <p:restoredTop sz="80567" autoAdjust="0"/>
  </p:normalViewPr>
  <p:slideViewPr>
    <p:cSldViewPr>
      <p:cViewPr>
        <p:scale>
          <a:sx n="100" d="100"/>
          <a:sy n="100" d="100"/>
        </p:scale>
        <p:origin x="16" y="-768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170" Type="http://schemas.openxmlformats.org/officeDocument/2006/relationships/customXml" Target="../customXml/item170.xml"/><Relationship Id="rId171" Type="http://schemas.openxmlformats.org/officeDocument/2006/relationships/customXml" Target="../customXml/item171.xml"/><Relationship Id="rId172" Type="http://schemas.openxmlformats.org/officeDocument/2006/relationships/customXml" Target="../customXml/item172.xml"/><Relationship Id="rId173" Type="http://schemas.openxmlformats.org/officeDocument/2006/relationships/customXml" Target="../customXml/item173.xml"/><Relationship Id="rId174" Type="http://schemas.openxmlformats.org/officeDocument/2006/relationships/customXml" Target="../customXml/item174.xml"/><Relationship Id="rId175" Type="http://schemas.openxmlformats.org/officeDocument/2006/relationships/customXml" Target="../customXml/item175.xml"/><Relationship Id="rId176" Type="http://schemas.openxmlformats.org/officeDocument/2006/relationships/customXml" Target="../customXml/item176.xml"/><Relationship Id="rId177" Type="http://schemas.openxmlformats.org/officeDocument/2006/relationships/customXml" Target="../customXml/item177.xml"/><Relationship Id="rId178" Type="http://schemas.openxmlformats.org/officeDocument/2006/relationships/customXml" Target="../customXml/item178.xml"/><Relationship Id="rId179" Type="http://schemas.openxmlformats.org/officeDocument/2006/relationships/customXml" Target="../customXml/item179.xml"/><Relationship Id="rId260" Type="http://schemas.openxmlformats.org/officeDocument/2006/relationships/slide" Target="slides/slide18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261" Type="http://schemas.openxmlformats.org/officeDocument/2006/relationships/slide" Target="slides/slide19.xml"/><Relationship Id="rId262" Type="http://schemas.openxmlformats.org/officeDocument/2006/relationships/slide" Target="slides/slide20.xml"/><Relationship Id="rId263" Type="http://schemas.openxmlformats.org/officeDocument/2006/relationships/slide" Target="slides/slide21.xml"/><Relationship Id="rId264" Type="http://schemas.openxmlformats.org/officeDocument/2006/relationships/slide" Target="slides/slide22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200" Type="http://schemas.openxmlformats.org/officeDocument/2006/relationships/customXml" Target="../customXml/item200.xml"/><Relationship Id="rId201" Type="http://schemas.openxmlformats.org/officeDocument/2006/relationships/customXml" Target="../customXml/item201.xml"/><Relationship Id="rId202" Type="http://schemas.openxmlformats.org/officeDocument/2006/relationships/customXml" Target="../customXml/item202.xml"/><Relationship Id="rId203" Type="http://schemas.openxmlformats.org/officeDocument/2006/relationships/customXml" Target="../customXml/item203.xml"/><Relationship Id="rId204" Type="http://schemas.openxmlformats.org/officeDocument/2006/relationships/customXml" Target="../customXml/item204.xml"/><Relationship Id="rId205" Type="http://schemas.openxmlformats.org/officeDocument/2006/relationships/customXml" Target="../customXml/item205.xml"/><Relationship Id="rId206" Type="http://schemas.openxmlformats.org/officeDocument/2006/relationships/customXml" Target="../customXml/item206.xml"/><Relationship Id="rId207" Type="http://schemas.openxmlformats.org/officeDocument/2006/relationships/customXml" Target="../customXml/item207.xml"/><Relationship Id="rId208" Type="http://schemas.openxmlformats.org/officeDocument/2006/relationships/customXml" Target="../customXml/item208.xml"/><Relationship Id="rId209" Type="http://schemas.openxmlformats.org/officeDocument/2006/relationships/customXml" Target="../customXml/item209.xml"/><Relationship Id="rId265" Type="http://schemas.openxmlformats.org/officeDocument/2006/relationships/notesMaster" Target="notesMasters/notesMaster1.xml"/><Relationship Id="rId266" Type="http://schemas.openxmlformats.org/officeDocument/2006/relationships/handoutMaster" Target="handoutMasters/handoutMaster1.xml"/><Relationship Id="rId267" Type="http://schemas.openxmlformats.org/officeDocument/2006/relationships/printerSettings" Target="printerSettings/printerSettings1.bin"/><Relationship Id="rId268" Type="http://schemas.openxmlformats.org/officeDocument/2006/relationships/commentAuthors" Target="commentAuthors.xml"/><Relationship Id="rId26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80" Type="http://schemas.openxmlformats.org/officeDocument/2006/relationships/customXml" Target="../customXml/item180.xml"/><Relationship Id="rId181" Type="http://schemas.openxmlformats.org/officeDocument/2006/relationships/customXml" Target="../customXml/item181.xml"/><Relationship Id="rId182" Type="http://schemas.openxmlformats.org/officeDocument/2006/relationships/customXml" Target="../customXml/item182.xml"/><Relationship Id="rId183" Type="http://schemas.openxmlformats.org/officeDocument/2006/relationships/customXml" Target="../customXml/item183.xml"/><Relationship Id="rId184" Type="http://schemas.openxmlformats.org/officeDocument/2006/relationships/customXml" Target="../customXml/item184.xml"/><Relationship Id="rId185" Type="http://schemas.openxmlformats.org/officeDocument/2006/relationships/customXml" Target="../customXml/item185.xml"/><Relationship Id="rId186" Type="http://schemas.openxmlformats.org/officeDocument/2006/relationships/customXml" Target="../customXml/item186.xml"/><Relationship Id="rId187" Type="http://schemas.openxmlformats.org/officeDocument/2006/relationships/customXml" Target="../customXml/item187.xml"/><Relationship Id="rId188" Type="http://schemas.openxmlformats.org/officeDocument/2006/relationships/customXml" Target="../customXml/item188.xml"/><Relationship Id="rId189" Type="http://schemas.openxmlformats.org/officeDocument/2006/relationships/customXml" Target="../customXml/item189.xml"/><Relationship Id="rId270" Type="http://schemas.openxmlformats.org/officeDocument/2006/relationships/viewProps" Target="viewProps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271" Type="http://schemas.openxmlformats.org/officeDocument/2006/relationships/theme" Target="theme/theme1.xml"/><Relationship Id="rId272" Type="http://schemas.openxmlformats.org/officeDocument/2006/relationships/tableStyles" Target="tableStyles.xml"/><Relationship Id="rId120" Type="http://schemas.openxmlformats.org/officeDocument/2006/relationships/customXml" Target="../customXml/item120.xml"/><Relationship Id="rId121" Type="http://schemas.openxmlformats.org/officeDocument/2006/relationships/customXml" Target="../customXml/item121.xml"/><Relationship Id="rId122" Type="http://schemas.openxmlformats.org/officeDocument/2006/relationships/customXml" Target="../customXml/item122.xml"/><Relationship Id="rId123" Type="http://schemas.openxmlformats.org/officeDocument/2006/relationships/customXml" Target="../customXml/item123.xml"/><Relationship Id="rId124" Type="http://schemas.openxmlformats.org/officeDocument/2006/relationships/customXml" Target="../customXml/item124.xml"/><Relationship Id="rId125" Type="http://schemas.openxmlformats.org/officeDocument/2006/relationships/customXml" Target="../customXml/item125.xml"/><Relationship Id="rId126" Type="http://schemas.openxmlformats.org/officeDocument/2006/relationships/customXml" Target="../customXml/item126.xml"/><Relationship Id="rId127" Type="http://schemas.openxmlformats.org/officeDocument/2006/relationships/customXml" Target="../customXml/item127.xml"/><Relationship Id="rId128" Type="http://schemas.openxmlformats.org/officeDocument/2006/relationships/customXml" Target="../customXml/item128.xml"/><Relationship Id="rId129" Type="http://schemas.openxmlformats.org/officeDocument/2006/relationships/customXml" Target="../customXml/item129.xml"/><Relationship Id="rId210" Type="http://schemas.openxmlformats.org/officeDocument/2006/relationships/customXml" Target="../customXml/item210.xml"/><Relationship Id="rId211" Type="http://schemas.openxmlformats.org/officeDocument/2006/relationships/customXml" Target="../customXml/item211.xml"/><Relationship Id="rId212" Type="http://schemas.openxmlformats.org/officeDocument/2006/relationships/customXml" Target="../customXml/item212.xml"/><Relationship Id="rId213" Type="http://schemas.openxmlformats.org/officeDocument/2006/relationships/customXml" Target="../customXml/item213.xml"/><Relationship Id="rId214" Type="http://schemas.openxmlformats.org/officeDocument/2006/relationships/customXml" Target="../customXml/item214.xml"/><Relationship Id="rId215" Type="http://schemas.openxmlformats.org/officeDocument/2006/relationships/customXml" Target="../customXml/item215.xml"/><Relationship Id="rId216" Type="http://schemas.openxmlformats.org/officeDocument/2006/relationships/customXml" Target="../customXml/item216.xml"/><Relationship Id="rId217" Type="http://schemas.openxmlformats.org/officeDocument/2006/relationships/customXml" Target="../customXml/item217.xml"/><Relationship Id="rId218" Type="http://schemas.openxmlformats.org/officeDocument/2006/relationships/customXml" Target="../customXml/item218.xml"/><Relationship Id="rId219" Type="http://schemas.openxmlformats.org/officeDocument/2006/relationships/customXml" Target="../customXml/item219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190" Type="http://schemas.openxmlformats.org/officeDocument/2006/relationships/customXml" Target="../customXml/item190.xml"/><Relationship Id="rId191" Type="http://schemas.openxmlformats.org/officeDocument/2006/relationships/customXml" Target="../customXml/item191.xml"/><Relationship Id="rId192" Type="http://schemas.openxmlformats.org/officeDocument/2006/relationships/customXml" Target="../customXml/item192.xml"/><Relationship Id="rId193" Type="http://schemas.openxmlformats.org/officeDocument/2006/relationships/customXml" Target="../customXml/item193.xml"/><Relationship Id="rId194" Type="http://schemas.openxmlformats.org/officeDocument/2006/relationships/customXml" Target="../customXml/item194.xml"/><Relationship Id="rId195" Type="http://schemas.openxmlformats.org/officeDocument/2006/relationships/customXml" Target="../customXml/item195.xml"/><Relationship Id="rId196" Type="http://schemas.openxmlformats.org/officeDocument/2006/relationships/customXml" Target="../customXml/item196.xml"/><Relationship Id="rId197" Type="http://schemas.openxmlformats.org/officeDocument/2006/relationships/customXml" Target="../customXml/item197.xml"/><Relationship Id="rId198" Type="http://schemas.openxmlformats.org/officeDocument/2006/relationships/customXml" Target="../customXml/item198.xml"/><Relationship Id="rId199" Type="http://schemas.openxmlformats.org/officeDocument/2006/relationships/customXml" Target="../customXml/item19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130" Type="http://schemas.openxmlformats.org/officeDocument/2006/relationships/customXml" Target="../customXml/item130.xml"/><Relationship Id="rId131" Type="http://schemas.openxmlformats.org/officeDocument/2006/relationships/customXml" Target="../customXml/item131.xml"/><Relationship Id="rId132" Type="http://schemas.openxmlformats.org/officeDocument/2006/relationships/customXml" Target="../customXml/item132.xml"/><Relationship Id="rId133" Type="http://schemas.openxmlformats.org/officeDocument/2006/relationships/customXml" Target="../customXml/item133.xml"/><Relationship Id="rId220" Type="http://schemas.openxmlformats.org/officeDocument/2006/relationships/customXml" Target="../customXml/item220.xml"/><Relationship Id="rId221" Type="http://schemas.openxmlformats.org/officeDocument/2006/relationships/customXml" Target="../customXml/item221.xml"/><Relationship Id="rId222" Type="http://schemas.openxmlformats.org/officeDocument/2006/relationships/customXml" Target="../customXml/item222.xml"/><Relationship Id="rId223" Type="http://schemas.openxmlformats.org/officeDocument/2006/relationships/customXml" Target="../customXml/item223.xml"/><Relationship Id="rId224" Type="http://schemas.openxmlformats.org/officeDocument/2006/relationships/customXml" Target="../customXml/item224.xml"/><Relationship Id="rId225" Type="http://schemas.openxmlformats.org/officeDocument/2006/relationships/customXml" Target="../customXml/item225.xml"/><Relationship Id="rId226" Type="http://schemas.openxmlformats.org/officeDocument/2006/relationships/customXml" Target="../customXml/item226.xml"/><Relationship Id="rId227" Type="http://schemas.openxmlformats.org/officeDocument/2006/relationships/customXml" Target="../customXml/item227.xml"/><Relationship Id="rId228" Type="http://schemas.openxmlformats.org/officeDocument/2006/relationships/customXml" Target="../customXml/item228.xml"/><Relationship Id="rId229" Type="http://schemas.openxmlformats.org/officeDocument/2006/relationships/customXml" Target="../customXml/item229.xml"/><Relationship Id="rId134" Type="http://schemas.openxmlformats.org/officeDocument/2006/relationships/customXml" Target="../customXml/item134.xml"/><Relationship Id="rId135" Type="http://schemas.openxmlformats.org/officeDocument/2006/relationships/customXml" Target="../customXml/item135.xml"/><Relationship Id="rId136" Type="http://schemas.openxmlformats.org/officeDocument/2006/relationships/customXml" Target="../customXml/item136.xml"/><Relationship Id="rId137" Type="http://schemas.openxmlformats.org/officeDocument/2006/relationships/customXml" Target="../customXml/item137.xml"/><Relationship Id="rId138" Type="http://schemas.openxmlformats.org/officeDocument/2006/relationships/customXml" Target="../customXml/item138.xml"/><Relationship Id="rId139" Type="http://schemas.openxmlformats.org/officeDocument/2006/relationships/customXml" Target="../customXml/item13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40" Type="http://schemas.openxmlformats.org/officeDocument/2006/relationships/customXml" Target="../customXml/item140.xml"/><Relationship Id="rId141" Type="http://schemas.openxmlformats.org/officeDocument/2006/relationships/customXml" Target="../customXml/item141.xml"/><Relationship Id="rId142" Type="http://schemas.openxmlformats.org/officeDocument/2006/relationships/customXml" Target="../customXml/item142.xml"/><Relationship Id="rId143" Type="http://schemas.openxmlformats.org/officeDocument/2006/relationships/customXml" Target="../customXml/item143.xml"/><Relationship Id="rId144" Type="http://schemas.openxmlformats.org/officeDocument/2006/relationships/customXml" Target="../customXml/item144.xml"/><Relationship Id="rId145" Type="http://schemas.openxmlformats.org/officeDocument/2006/relationships/customXml" Target="../customXml/item145.xml"/><Relationship Id="rId146" Type="http://schemas.openxmlformats.org/officeDocument/2006/relationships/customXml" Target="../customXml/item146.xml"/><Relationship Id="rId147" Type="http://schemas.openxmlformats.org/officeDocument/2006/relationships/customXml" Target="../customXml/item147.xml"/><Relationship Id="rId148" Type="http://schemas.openxmlformats.org/officeDocument/2006/relationships/customXml" Target="../customXml/item148.xml"/><Relationship Id="rId149" Type="http://schemas.openxmlformats.org/officeDocument/2006/relationships/customXml" Target="../customXml/item149.xml"/><Relationship Id="rId230" Type="http://schemas.openxmlformats.org/officeDocument/2006/relationships/customXml" Target="../customXml/item230.xml"/><Relationship Id="rId231" Type="http://schemas.openxmlformats.org/officeDocument/2006/relationships/customXml" Target="../customXml/item231.xml"/><Relationship Id="rId232" Type="http://schemas.openxmlformats.org/officeDocument/2006/relationships/customXml" Target="../customXml/item232.xml"/><Relationship Id="rId233" Type="http://schemas.openxmlformats.org/officeDocument/2006/relationships/customXml" Target="../customXml/item233.xml"/><Relationship Id="rId234" Type="http://schemas.openxmlformats.org/officeDocument/2006/relationships/customXml" Target="../customXml/item234.xml"/><Relationship Id="rId235" Type="http://schemas.openxmlformats.org/officeDocument/2006/relationships/customXml" Target="../customXml/item235.xml"/><Relationship Id="rId236" Type="http://schemas.openxmlformats.org/officeDocument/2006/relationships/customXml" Target="../customXml/item236.xml"/><Relationship Id="rId237" Type="http://schemas.openxmlformats.org/officeDocument/2006/relationships/customXml" Target="../customXml/item237.xml"/><Relationship Id="rId238" Type="http://schemas.openxmlformats.org/officeDocument/2006/relationships/customXml" Target="../customXml/item238.xml"/><Relationship Id="rId239" Type="http://schemas.openxmlformats.org/officeDocument/2006/relationships/customXml" Target="../customXml/item2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50" Type="http://schemas.openxmlformats.org/officeDocument/2006/relationships/customXml" Target="../customXml/item150.xml"/><Relationship Id="rId151" Type="http://schemas.openxmlformats.org/officeDocument/2006/relationships/customXml" Target="../customXml/item151.xml"/><Relationship Id="rId152" Type="http://schemas.openxmlformats.org/officeDocument/2006/relationships/customXml" Target="../customXml/item152.xml"/><Relationship Id="rId153" Type="http://schemas.openxmlformats.org/officeDocument/2006/relationships/customXml" Target="../customXml/item153.xml"/><Relationship Id="rId154" Type="http://schemas.openxmlformats.org/officeDocument/2006/relationships/customXml" Target="../customXml/item154.xml"/><Relationship Id="rId155" Type="http://schemas.openxmlformats.org/officeDocument/2006/relationships/customXml" Target="../customXml/item155.xml"/><Relationship Id="rId156" Type="http://schemas.openxmlformats.org/officeDocument/2006/relationships/customXml" Target="../customXml/item156.xml"/><Relationship Id="rId157" Type="http://schemas.openxmlformats.org/officeDocument/2006/relationships/customXml" Target="../customXml/item157.xml"/><Relationship Id="rId158" Type="http://schemas.openxmlformats.org/officeDocument/2006/relationships/customXml" Target="../customXml/item158.xml"/><Relationship Id="rId159" Type="http://schemas.openxmlformats.org/officeDocument/2006/relationships/customXml" Target="../customXml/item159.xml"/><Relationship Id="rId240" Type="http://schemas.openxmlformats.org/officeDocument/2006/relationships/customXml" Target="../customXml/item240.xml"/><Relationship Id="rId241" Type="http://schemas.openxmlformats.org/officeDocument/2006/relationships/customXml" Target="../customXml/item241.xml"/><Relationship Id="rId242" Type="http://schemas.openxmlformats.org/officeDocument/2006/relationships/slideMaster" Target="slideMasters/slideMaster1.xml"/><Relationship Id="rId243" Type="http://schemas.openxmlformats.org/officeDocument/2006/relationships/slide" Target="slides/slide1.xml"/><Relationship Id="rId244" Type="http://schemas.openxmlformats.org/officeDocument/2006/relationships/slide" Target="slides/slide2.xml"/><Relationship Id="rId245" Type="http://schemas.openxmlformats.org/officeDocument/2006/relationships/slide" Target="slides/slide3.xml"/><Relationship Id="rId246" Type="http://schemas.openxmlformats.org/officeDocument/2006/relationships/slide" Target="slides/slide4.xml"/><Relationship Id="rId247" Type="http://schemas.openxmlformats.org/officeDocument/2006/relationships/slide" Target="slides/slide5.xml"/><Relationship Id="rId248" Type="http://schemas.openxmlformats.org/officeDocument/2006/relationships/slide" Target="slides/slide6.xml"/><Relationship Id="rId249" Type="http://schemas.openxmlformats.org/officeDocument/2006/relationships/slide" Target="slides/slide7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60" Type="http://schemas.openxmlformats.org/officeDocument/2006/relationships/customXml" Target="../customXml/item160.xml"/><Relationship Id="rId161" Type="http://schemas.openxmlformats.org/officeDocument/2006/relationships/customXml" Target="../customXml/item161.xml"/><Relationship Id="rId162" Type="http://schemas.openxmlformats.org/officeDocument/2006/relationships/customXml" Target="../customXml/item162.xml"/><Relationship Id="rId163" Type="http://schemas.openxmlformats.org/officeDocument/2006/relationships/customXml" Target="../customXml/item163.xml"/><Relationship Id="rId164" Type="http://schemas.openxmlformats.org/officeDocument/2006/relationships/customXml" Target="../customXml/item164.xml"/><Relationship Id="rId165" Type="http://schemas.openxmlformats.org/officeDocument/2006/relationships/customXml" Target="../customXml/item165.xml"/><Relationship Id="rId166" Type="http://schemas.openxmlformats.org/officeDocument/2006/relationships/customXml" Target="../customXml/item166.xml"/><Relationship Id="rId167" Type="http://schemas.openxmlformats.org/officeDocument/2006/relationships/customXml" Target="../customXml/item167.xml"/><Relationship Id="rId168" Type="http://schemas.openxmlformats.org/officeDocument/2006/relationships/customXml" Target="../customXml/item168.xml"/><Relationship Id="rId169" Type="http://schemas.openxmlformats.org/officeDocument/2006/relationships/customXml" Target="../customXml/item169.xml"/><Relationship Id="rId250" Type="http://schemas.openxmlformats.org/officeDocument/2006/relationships/slide" Target="slides/slide8.xml"/><Relationship Id="rId251" Type="http://schemas.openxmlformats.org/officeDocument/2006/relationships/slide" Target="slides/slide9.xml"/><Relationship Id="rId252" Type="http://schemas.openxmlformats.org/officeDocument/2006/relationships/slide" Target="slides/slide10.xml"/><Relationship Id="rId253" Type="http://schemas.openxmlformats.org/officeDocument/2006/relationships/slide" Target="slides/slide11.xml"/><Relationship Id="rId254" Type="http://schemas.openxmlformats.org/officeDocument/2006/relationships/slide" Target="slides/slide12.xml"/><Relationship Id="rId255" Type="http://schemas.openxmlformats.org/officeDocument/2006/relationships/slide" Target="slides/slide13.xml"/><Relationship Id="rId256" Type="http://schemas.openxmlformats.org/officeDocument/2006/relationships/slide" Target="slides/slide14.xml"/><Relationship Id="rId257" Type="http://schemas.openxmlformats.org/officeDocument/2006/relationships/slide" Target="slides/slide15.xml"/><Relationship Id="rId258" Type="http://schemas.openxmlformats.org/officeDocument/2006/relationships/slide" Target="slides/slide16.xml"/><Relationship Id="rId259" Type="http://schemas.openxmlformats.org/officeDocument/2006/relationships/slide" Target="slides/slide17.xml"/><Relationship Id="rId100" Type="http://schemas.openxmlformats.org/officeDocument/2006/relationships/customXml" Target="../customXml/item100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6D0CC-EA87-4CE8-80B2-4DB614256EE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096C7-FB76-4CE0-BB87-9B5800658EBE}">
      <dgm:prSet phldrT="[Texto]" custT="1"/>
      <dgm:spPr/>
      <dgm:t>
        <a:bodyPr/>
        <a:lstStyle/>
        <a:p>
          <a:r>
            <a:rPr lang="es-ES" sz="1800"/>
            <a:t>2nd: National spatial data - GML files</a:t>
          </a:r>
        </a:p>
      </dgm:t>
    </dgm:pt>
    <dgm:pt modelId="{6B47A4C2-EE23-4C8E-BA38-EF8EA4233BCC}" type="parTrans" cxnId="{B6B28524-47D3-49B7-B804-168D07877FB9}">
      <dgm:prSet/>
      <dgm:spPr/>
      <dgm:t>
        <a:bodyPr/>
        <a:lstStyle/>
        <a:p>
          <a:endParaRPr lang="es-ES"/>
        </a:p>
      </dgm:t>
    </dgm:pt>
    <dgm:pt modelId="{F1AB2308-B7F6-4854-9D30-03596E9F6D23}" type="sibTrans" cxnId="{B6B28524-47D3-49B7-B804-168D07877FB9}">
      <dgm:prSet/>
      <dgm:spPr/>
      <dgm:t>
        <a:bodyPr/>
        <a:lstStyle/>
        <a:p>
          <a:endParaRPr lang="es-ES"/>
        </a:p>
      </dgm:t>
    </dgm:pt>
    <dgm:pt modelId="{EAC0B32C-1EAA-4DA4-9F0C-B6B110DE516A}">
      <dgm:prSet phldrT="[Texto]" custT="1"/>
      <dgm:spPr/>
      <dgm:t>
        <a:bodyPr/>
        <a:lstStyle/>
        <a:p>
          <a:r>
            <a:rPr lang="es-ES" sz="800"/>
            <a:t>GroundWaterBodyHorizon</a:t>
          </a:r>
        </a:p>
      </dgm:t>
    </dgm:pt>
    <dgm:pt modelId="{53E92DC4-A807-4828-B301-75418E367835}" type="parTrans" cxnId="{48557117-421C-4FE7-ADF5-05DD5D8BC1D7}">
      <dgm:prSet/>
      <dgm:spPr/>
      <dgm:t>
        <a:bodyPr/>
        <a:lstStyle/>
        <a:p>
          <a:endParaRPr lang="es-ES"/>
        </a:p>
      </dgm:t>
    </dgm:pt>
    <dgm:pt modelId="{D8D999DF-8A86-4EF5-98B2-15CCC5341992}" type="sibTrans" cxnId="{48557117-421C-4FE7-ADF5-05DD5D8BC1D7}">
      <dgm:prSet/>
      <dgm:spPr/>
      <dgm:t>
        <a:bodyPr/>
        <a:lstStyle/>
        <a:p>
          <a:endParaRPr lang="es-ES"/>
        </a:p>
      </dgm:t>
    </dgm:pt>
    <dgm:pt modelId="{37F871E0-95A3-4082-8AF6-2AE96A2E6C40}">
      <dgm:prSet phldrT="[Texto]" custT="1"/>
      <dgm:spPr/>
      <dgm:t>
        <a:bodyPr/>
        <a:lstStyle/>
        <a:p>
          <a:r>
            <a:rPr lang="es-ES" sz="800"/>
            <a:t>GroundWaterBody</a:t>
          </a:r>
        </a:p>
      </dgm:t>
    </dgm:pt>
    <dgm:pt modelId="{5754F9D9-36E9-4A1D-A197-9BD4A57BFCF0}" type="parTrans" cxnId="{DD558F0A-428A-486D-8095-5C15E5AAFA59}">
      <dgm:prSet/>
      <dgm:spPr/>
      <dgm:t>
        <a:bodyPr/>
        <a:lstStyle/>
        <a:p>
          <a:endParaRPr lang="es-ES"/>
        </a:p>
      </dgm:t>
    </dgm:pt>
    <dgm:pt modelId="{5D3F9EF7-DE4E-44EE-9076-2846B882BFCD}" type="sibTrans" cxnId="{DD558F0A-428A-486D-8095-5C15E5AAFA59}">
      <dgm:prSet/>
      <dgm:spPr/>
      <dgm:t>
        <a:bodyPr/>
        <a:lstStyle/>
        <a:p>
          <a:endParaRPr lang="es-ES"/>
        </a:p>
      </dgm:t>
    </dgm:pt>
    <dgm:pt modelId="{4E68E7B0-5682-4A5A-8AF8-3AA05BE08C5A}">
      <dgm:prSet phldrT="[Texto]" custT="1"/>
      <dgm:spPr/>
      <dgm:t>
        <a:bodyPr/>
        <a:lstStyle/>
        <a:p>
          <a:r>
            <a:rPr lang="es-ES" sz="1800"/>
            <a:t>3rd: National RBDSUCA - XML file</a:t>
          </a:r>
        </a:p>
      </dgm:t>
    </dgm:pt>
    <dgm:pt modelId="{13510BBA-4D70-423D-92C1-4B40FAFC6D9F}" type="parTrans" cxnId="{3ADA5C53-E463-4337-A4F6-4081BEADEBF9}">
      <dgm:prSet/>
      <dgm:spPr/>
      <dgm:t>
        <a:bodyPr/>
        <a:lstStyle/>
        <a:p>
          <a:endParaRPr lang="es-ES"/>
        </a:p>
      </dgm:t>
    </dgm:pt>
    <dgm:pt modelId="{7A8072A7-BB66-4707-8DE9-4D2954CC4ED3}" type="sibTrans" cxnId="{3ADA5C53-E463-4337-A4F6-4081BEADEBF9}">
      <dgm:prSet/>
      <dgm:spPr/>
      <dgm:t>
        <a:bodyPr/>
        <a:lstStyle/>
        <a:p>
          <a:endParaRPr lang="es-ES"/>
        </a:p>
      </dgm:t>
    </dgm:pt>
    <dgm:pt modelId="{5CC7A411-2C19-4F76-9864-4EBF9EA076F7}">
      <dgm:prSet phldrT="[Texto]" custT="1"/>
      <dgm:spPr/>
      <dgm:t>
        <a:bodyPr/>
        <a:lstStyle/>
        <a:p>
          <a:r>
            <a:rPr lang="es-ES" sz="1800"/>
            <a:t>4th: River Basin District x - XML files</a:t>
          </a:r>
        </a:p>
      </dgm:t>
    </dgm:pt>
    <dgm:pt modelId="{DDD3A4E3-2D63-44EF-9956-5C8C4E3D353B}" type="parTrans" cxnId="{EF89160E-2808-403B-8854-44C2103702D7}">
      <dgm:prSet/>
      <dgm:spPr/>
      <dgm:t>
        <a:bodyPr/>
        <a:lstStyle/>
        <a:p>
          <a:endParaRPr lang="es-ES"/>
        </a:p>
      </dgm:t>
    </dgm:pt>
    <dgm:pt modelId="{88B3B1C1-CF76-403C-8D3D-E911D25293A5}" type="sibTrans" cxnId="{EF89160E-2808-403B-8854-44C2103702D7}">
      <dgm:prSet/>
      <dgm:spPr/>
      <dgm:t>
        <a:bodyPr/>
        <a:lstStyle/>
        <a:p>
          <a:endParaRPr lang="es-ES"/>
        </a:p>
      </dgm:t>
    </dgm:pt>
    <dgm:pt modelId="{19B2EDEF-6C50-4EF7-AF6F-3E5F7056B085}">
      <dgm:prSet phldrT="[Texto]" custT="1"/>
      <dgm:spPr/>
      <dgm:t>
        <a:bodyPr/>
        <a:lstStyle/>
        <a:p>
          <a:r>
            <a:rPr lang="es-ES" sz="1000"/>
            <a:t>GWB</a:t>
          </a:r>
        </a:p>
      </dgm:t>
    </dgm:pt>
    <dgm:pt modelId="{B9114788-D30C-4D55-B1BE-0402BC4B1660}" type="parTrans" cxnId="{1680570E-2011-43C3-9628-E9E1184A4BA3}">
      <dgm:prSet/>
      <dgm:spPr/>
      <dgm:t>
        <a:bodyPr/>
        <a:lstStyle/>
        <a:p>
          <a:endParaRPr lang="es-ES"/>
        </a:p>
      </dgm:t>
    </dgm:pt>
    <dgm:pt modelId="{A912EFEB-1936-49A4-A27B-DB22E287294C}" type="sibTrans" cxnId="{1680570E-2011-43C3-9628-E9E1184A4BA3}">
      <dgm:prSet/>
      <dgm:spPr/>
      <dgm:t>
        <a:bodyPr/>
        <a:lstStyle/>
        <a:p>
          <a:endParaRPr lang="es-ES"/>
        </a:p>
      </dgm:t>
    </dgm:pt>
    <dgm:pt modelId="{20A472F8-D33E-4D47-BC64-1C1C90C3CFC5}">
      <dgm:prSet phldrT="[Texto]" custT="1"/>
      <dgm:spPr/>
      <dgm:t>
        <a:bodyPr/>
        <a:lstStyle/>
        <a:p>
          <a:pPr algn="ctr"/>
          <a:r>
            <a:rPr lang="es-ES" sz="1200"/>
            <a:t>RBDSUCA (</a:t>
          </a:r>
          <a:r>
            <a:rPr lang="es-ES" sz="1200" b="0" i="0"/>
            <a:t>River Basin Districts, Sub-Units and Competent Authority</a:t>
          </a:r>
          <a:r>
            <a:rPr lang="es-ES" sz="1200"/>
            <a:t>)</a:t>
          </a:r>
        </a:p>
      </dgm:t>
    </dgm:pt>
    <dgm:pt modelId="{D6C3F343-E247-4B7A-956E-47109B3AFEB0}" type="parTrans" cxnId="{0B4FC4AA-E511-4741-B414-1F9405CD269E}">
      <dgm:prSet/>
      <dgm:spPr/>
      <dgm:t>
        <a:bodyPr/>
        <a:lstStyle/>
        <a:p>
          <a:endParaRPr lang="es-ES"/>
        </a:p>
      </dgm:t>
    </dgm:pt>
    <dgm:pt modelId="{80DF99E9-E986-4251-8F31-0B2854D9F8B5}" type="sibTrans" cxnId="{0B4FC4AA-E511-4741-B414-1F9405CD269E}">
      <dgm:prSet/>
      <dgm:spPr/>
      <dgm:t>
        <a:bodyPr/>
        <a:lstStyle/>
        <a:p>
          <a:endParaRPr lang="es-ES"/>
        </a:p>
      </dgm:t>
    </dgm:pt>
    <dgm:pt modelId="{A2502C8F-5EDE-47B7-B630-3BA214E3BEBE}">
      <dgm:prSet phldrT="[Texto]" custT="1"/>
      <dgm:spPr/>
      <dgm:t>
        <a:bodyPr/>
        <a:lstStyle/>
        <a:p>
          <a:r>
            <a:rPr lang="es-ES" sz="800"/>
            <a:t>MonitoringSite</a:t>
          </a:r>
        </a:p>
      </dgm:t>
    </dgm:pt>
    <dgm:pt modelId="{544580C3-7004-4CF7-A63C-C62CB2F64062}" type="parTrans" cxnId="{372BBA8D-F2BB-4AF1-A0AA-D323CC8E84FD}">
      <dgm:prSet/>
      <dgm:spPr/>
      <dgm:t>
        <a:bodyPr/>
        <a:lstStyle/>
        <a:p>
          <a:endParaRPr lang="es-ES"/>
        </a:p>
      </dgm:t>
    </dgm:pt>
    <dgm:pt modelId="{6411B73B-699F-4A87-87E0-F3BD5D3F0123}" type="sibTrans" cxnId="{372BBA8D-F2BB-4AF1-A0AA-D323CC8E84FD}">
      <dgm:prSet/>
      <dgm:spPr/>
      <dgm:t>
        <a:bodyPr/>
        <a:lstStyle/>
        <a:p>
          <a:endParaRPr lang="es-ES"/>
        </a:p>
      </dgm:t>
    </dgm:pt>
    <dgm:pt modelId="{882BF1C3-A885-45BD-B474-26A64138FFE1}">
      <dgm:prSet phldrT="[Texto]" custT="1"/>
      <dgm:spPr/>
      <dgm:t>
        <a:bodyPr/>
        <a:lstStyle/>
        <a:p>
          <a:r>
            <a:rPr lang="es-ES" sz="800"/>
            <a:t>ProtectedAreaLine</a:t>
          </a:r>
        </a:p>
      </dgm:t>
    </dgm:pt>
    <dgm:pt modelId="{68EE81E3-EC04-4156-AF46-53535CF845F5}" type="parTrans" cxnId="{DA7A2EBD-DFF7-4A9C-959F-44D2763BAECF}">
      <dgm:prSet/>
      <dgm:spPr/>
      <dgm:t>
        <a:bodyPr/>
        <a:lstStyle/>
        <a:p>
          <a:endParaRPr lang="es-ES"/>
        </a:p>
      </dgm:t>
    </dgm:pt>
    <dgm:pt modelId="{BFBC6A7E-9562-4A08-AE77-45591E2F65A4}" type="sibTrans" cxnId="{DA7A2EBD-DFF7-4A9C-959F-44D2763BAECF}">
      <dgm:prSet/>
      <dgm:spPr/>
      <dgm:t>
        <a:bodyPr/>
        <a:lstStyle/>
        <a:p>
          <a:endParaRPr lang="es-ES"/>
        </a:p>
      </dgm:t>
    </dgm:pt>
    <dgm:pt modelId="{A91C0C0A-8462-498F-9362-0BACC40D7156}">
      <dgm:prSet phldrT="[Texto]" custT="1"/>
      <dgm:spPr/>
      <dgm:t>
        <a:bodyPr/>
        <a:lstStyle/>
        <a:p>
          <a:r>
            <a:rPr lang="es-ES" sz="800"/>
            <a:t>ProtectedAreaPoint</a:t>
          </a:r>
        </a:p>
      </dgm:t>
    </dgm:pt>
    <dgm:pt modelId="{DE7A4A85-A65C-40B1-9B9C-1DCFD3386217}" type="parTrans" cxnId="{26F7EE64-C8F3-423A-AC14-0E9C8EB085BF}">
      <dgm:prSet/>
      <dgm:spPr/>
      <dgm:t>
        <a:bodyPr/>
        <a:lstStyle/>
        <a:p>
          <a:endParaRPr lang="es-ES"/>
        </a:p>
      </dgm:t>
    </dgm:pt>
    <dgm:pt modelId="{253BE7A9-833A-407A-BB75-DFF41A423F07}" type="sibTrans" cxnId="{26F7EE64-C8F3-423A-AC14-0E9C8EB085BF}">
      <dgm:prSet/>
      <dgm:spPr/>
      <dgm:t>
        <a:bodyPr/>
        <a:lstStyle/>
        <a:p>
          <a:endParaRPr lang="es-ES"/>
        </a:p>
      </dgm:t>
    </dgm:pt>
    <dgm:pt modelId="{E5143E03-4F5D-4476-9486-44990BA2F895}">
      <dgm:prSet phldrT="[Texto]" custT="1"/>
      <dgm:spPr/>
      <dgm:t>
        <a:bodyPr/>
        <a:lstStyle/>
        <a:p>
          <a:r>
            <a:rPr lang="es-ES" sz="800"/>
            <a:t>ProtectedArea</a:t>
          </a:r>
        </a:p>
      </dgm:t>
    </dgm:pt>
    <dgm:pt modelId="{1B7D12D3-EF53-4F3B-B49C-E9F544FBCD16}" type="parTrans" cxnId="{534EA6AA-5C41-4A0C-9F24-CF6180107EA6}">
      <dgm:prSet/>
      <dgm:spPr/>
      <dgm:t>
        <a:bodyPr/>
        <a:lstStyle/>
        <a:p>
          <a:endParaRPr lang="es-ES"/>
        </a:p>
      </dgm:t>
    </dgm:pt>
    <dgm:pt modelId="{B4494A86-20C5-4B2E-8AD3-61A76323FF97}" type="sibTrans" cxnId="{534EA6AA-5C41-4A0C-9F24-CF6180107EA6}">
      <dgm:prSet/>
      <dgm:spPr/>
      <dgm:t>
        <a:bodyPr/>
        <a:lstStyle/>
        <a:p>
          <a:endParaRPr lang="es-ES"/>
        </a:p>
      </dgm:t>
    </dgm:pt>
    <dgm:pt modelId="{66542F63-BCB5-4B99-8653-25BFA9B78037}">
      <dgm:prSet phldrT="[Texto]" custT="1"/>
      <dgm:spPr/>
      <dgm:t>
        <a:bodyPr/>
        <a:lstStyle/>
        <a:p>
          <a:r>
            <a:rPr lang="es-ES" sz="800"/>
            <a:t>RiverBasinDistrict</a:t>
          </a:r>
        </a:p>
      </dgm:t>
    </dgm:pt>
    <dgm:pt modelId="{A71726DE-B327-4CC2-B443-458D01F9326B}" type="parTrans" cxnId="{E8BA4CBB-9626-49A9-9E75-AF6F8D0514B1}">
      <dgm:prSet/>
      <dgm:spPr/>
      <dgm:t>
        <a:bodyPr/>
        <a:lstStyle/>
        <a:p>
          <a:endParaRPr lang="es-ES"/>
        </a:p>
      </dgm:t>
    </dgm:pt>
    <dgm:pt modelId="{40029593-CDD7-4F6D-BD60-4698B55C5797}" type="sibTrans" cxnId="{E8BA4CBB-9626-49A9-9E75-AF6F8D0514B1}">
      <dgm:prSet/>
      <dgm:spPr/>
      <dgm:t>
        <a:bodyPr/>
        <a:lstStyle/>
        <a:p>
          <a:endParaRPr lang="es-ES"/>
        </a:p>
      </dgm:t>
    </dgm:pt>
    <dgm:pt modelId="{625E7F44-3053-4481-8D0E-1D4EABA33088}">
      <dgm:prSet phldrT="[Texto]" custT="1"/>
      <dgm:spPr/>
      <dgm:t>
        <a:bodyPr/>
        <a:lstStyle/>
        <a:p>
          <a:r>
            <a:rPr lang="es-ES" sz="800"/>
            <a:t>SubUnit</a:t>
          </a:r>
        </a:p>
      </dgm:t>
    </dgm:pt>
    <dgm:pt modelId="{CDB5158C-A162-4BA1-8F8B-F94F9710881B}" type="parTrans" cxnId="{DB4BCA71-1CE2-49CA-AC2E-81511E76C563}">
      <dgm:prSet/>
      <dgm:spPr/>
      <dgm:t>
        <a:bodyPr/>
        <a:lstStyle/>
        <a:p>
          <a:endParaRPr lang="es-ES"/>
        </a:p>
      </dgm:t>
    </dgm:pt>
    <dgm:pt modelId="{2B5D0FA3-D552-44D7-925C-88079D7F9B17}" type="sibTrans" cxnId="{DB4BCA71-1CE2-49CA-AC2E-81511E76C563}">
      <dgm:prSet/>
      <dgm:spPr/>
      <dgm:t>
        <a:bodyPr/>
        <a:lstStyle/>
        <a:p>
          <a:endParaRPr lang="es-ES"/>
        </a:p>
      </dgm:t>
    </dgm:pt>
    <dgm:pt modelId="{B5DAF9AC-62DE-487F-9CCE-177A27048812}">
      <dgm:prSet phldrT="[Texto]" custT="1"/>
      <dgm:spPr/>
      <dgm:t>
        <a:bodyPr/>
        <a:lstStyle/>
        <a:p>
          <a:r>
            <a:rPr lang="es-ES" sz="700"/>
            <a:t>SurfaceWaterBodyCentreline</a:t>
          </a:r>
          <a:endParaRPr lang="es-ES" sz="800"/>
        </a:p>
      </dgm:t>
    </dgm:pt>
    <dgm:pt modelId="{DE29B9ED-DA84-4C79-897B-9B3A820914FF}" type="parTrans" cxnId="{0D5F900F-F951-4144-9733-245E5C29AA5A}">
      <dgm:prSet/>
      <dgm:spPr/>
      <dgm:t>
        <a:bodyPr/>
        <a:lstStyle/>
        <a:p>
          <a:endParaRPr lang="es-ES"/>
        </a:p>
      </dgm:t>
    </dgm:pt>
    <dgm:pt modelId="{1A97961D-A2B9-43D0-B427-9C555E515842}" type="sibTrans" cxnId="{0D5F900F-F951-4144-9733-245E5C29AA5A}">
      <dgm:prSet/>
      <dgm:spPr/>
      <dgm:t>
        <a:bodyPr/>
        <a:lstStyle/>
        <a:p>
          <a:endParaRPr lang="es-ES"/>
        </a:p>
      </dgm:t>
    </dgm:pt>
    <dgm:pt modelId="{6A07A9C4-6DFF-49DE-AFD7-0D399B71028D}">
      <dgm:prSet phldrT="[Texto]" custT="1"/>
      <dgm:spPr/>
      <dgm:t>
        <a:bodyPr/>
        <a:lstStyle/>
        <a:p>
          <a:r>
            <a:rPr lang="es-ES" sz="800"/>
            <a:t>SurfaceWaterBody</a:t>
          </a:r>
        </a:p>
      </dgm:t>
    </dgm:pt>
    <dgm:pt modelId="{E095C576-513A-4BAA-81CF-84B96179B8BA}" type="parTrans" cxnId="{F8255ED8-1173-440C-B127-8B4DD6C5FAF0}">
      <dgm:prSet/>
      <dgm:spPr/>
      <dgm:t>
        <a:bodyPr/>
        <a:lstStyle/>
        <a:p>
          <a:endParaRPr lang="es-ES"/>
        </a:p>
      </dgm:t>
    </dgm:pt>
    <dgm:pt modelId="{5A75354E-C332-4379-A934-82D5EBBDEF7D}" type="sibTrans" cxnId="{F8255ED8-1173-440C-B127-8B4DD6C5FAF0}">
      <dgm:prSet/>
      <dgm:spPr/>
      <dgm:t>
        <a:bodyPr/>
        <a:lstStyle/>
        <a:p>
          <a:endParaRPr lang="es-ES"/>
        </a:p>
      </dgm:t>
    </dgm:pt>
    <dgm:pt modelId="{76059139-6AE9-455B-96A4-3E477513E33E}">
      <dgm:prSet phldrT="[Texto]" custT="1"/>
      <dgm:spPr/>
      <dgm:t>
        <a:bodyPr/>
        <a:lstStyle/>
        <a:p>
          <a:r>
            <a:rPr lang="es-ES" sz="800"/>
            <a:t>SurfaceWaterBodyLine</a:t>
          </a:r>
        </a:p>
      </dgm:t>
    </dgm:pt>
    <dgm:pt modelId="{79A5D24E-4B9D-44C3-8EBB-4C41F2DAD806}" type="parTrans" cxnId="{180DFCE1-3803-4A3B-B9E7-F0A702F2DFCC}">
      <dgm:prSet/>
      <dgm:spPr/>
      <dgm:t>
        <a:bodyPr/>
        <a:lstStyle/>
        <a:p>
          <a:endParaRPr lang="es-ES"/>
        </a:p>
      </dgm:t>
    </dgm:pt>
    <dgm:pt modelId="{4AC2C1A1-4047-48E6-94E4-355DA6055FCF}" type="sibTrans" cxnId="{180DFCE1-3803-4A3B-B9E7-F0A702F2DFCC}">
      <dgm:prSet/>
      <dgm:spPr/>
      <dgm:t>
        <a:bodyPr/>
        <a:lstStyle/>
        <a:p>
          <a:endParaRPr lang="es-ES"/>
        </a:p>
      </dgm:t>
    </dgm:pt>
    <dgm:pt modelId="{632497E0-C7B4-4B4D-B28A-303BAF3186FE}">
      <dgm:prSet phldrT="[Texto]" custT="1"/>
      <dgm:spPr/>
      <dgm:t>
        <a:bodyPr/>
        <a:lstStyle/>
        <a:p>
          <a:pPr algn="ctr"/>
          <a:r>
            <a:rPr lang="es-ES" sz="1800" dirty="0"/>
            <a:t>1st: RBMP, PoM and </a:t>
          </a:r>
          <a:r>
            <a:rPr lang="es-ES" sz="1800" dirty="0" err="1"/>
            <a:t>background</a:t>
          </a:r>
          <a:r>
            <a:rPr lang="es-ES" sz="1800" dirty="0"/>
            <a:t> </a:t>
          </a:r>
          <a:r>
            <a:rPr lang="es-ES" sz="1800" dirty="0" err="1"/>
            <a:t>documents</a:t>
          </a:r>
          <a:endParaRPr lang="es-ES" sz="1800" dirty="0"/>
        </a:p>
      </dgm:t>
    </dgm:pt>
    <dgm:pt modelId="{820A72C3-B4CE-4106-B7A3-59BB6D931D00}" type="parTrans" cxnId="{C2DC513A-866A-49DD-96C1-D9382DD62C87}">
      <dgm:prSet/>
      <dgm:spPr/>
      <dgm:t>
        <a:bodyPr/>
        <a:lstStyle/>
        <a:p>
          <a:endParaRPr lang="es-ES"/>
        </a:p>
      </dgm:t>
    </dgm:pt>
    <dgm:pt modelId="{A17715FF-017D-48DF-830C-804FB117C84B}" type="sibTrans" cxnId="{C2DC513A-866A-49DD-96C1-D9382DD62C87}">
      <dgm:prSet/>
      <dgm:spPr/>
      <dgm:t>
        <a:bodyPr/>
        <a:lstStyle/>
        <a:p>
          <a:endParaRPr lang="es-ES"/>
        </a:p>
      </dgm:t>
    </dgm:pt>
    <dgm:pt modelId="{1327EC85-90BE-484E-B193-059E55B621B5}">
      <dgm:prSet phldrT="[Texto]" custT="1"/>
      <dgm:spPr/>
      <dgm:t>
        <a:bodyPr/>
        <a:lstStyle/>
        <a:p>
          <a:r>
            <a:rPr lang="es-ES" sz="1000"/>
            <a:t>GWMET</a:t>
          </a:r>
        </a:p>
      </dgm:t>
    </dgm:pt>
    <dgm:pt modelId="{E6F790A3-DCA7-434C-A12D-F0A91EE60CE9}" type="parTrans" cxnId="{A8C1E287-360D-4CA2-BFA2-E75892B9975E}">
      <dgm:prSet/>
      <dgm:spPr/>
      <dgm:t>
        <a:bodyPr/>
        <a:lstStyle/>
        <a:p>
          <a:endParaRPr lang="es-ES"/>
        </a:p>
      </dgm:t>
    </dgm:pt>
    <dgm:pt modelId="{586A991B-43BA-492D-A7D4-5630E62F69B7}" type="sibTrans" cxnId="{A8C1E287-360D-4CA2-BFA2-E75892B9975E}">
      <dgm:prSet/>
      <dgm:spPr/>
      <dgm:t>
        <a:bodyPr/>
        <a:lstStyle/>
        <a:p>
          <a:endParaRPr lang="es-ES"/>
        </a:p>
      </dgm:t>
    </dgm:pt>
    <dgm:pt modelId="{9BEB5DE7-42FA-486C-9B1F-9D530B5E3E5E}">
      <dgm:prSet phldrT="[Texto]" custT="1"/>
      <dgm:spPr/>
      <dgm:t>
        <a:bodyPr/>
        <a:lstStyle/>
        <a:p>
          <a:r>
            <a:rPr lang="es-ES" sz="1000"/>
            <a:t>SWB</a:t>
          </a:r>
        </a:p>
      </dgm:t>
    </dgm:pt>
    <dgm:pt modelId="{6C99BFB8-A64D-4AC7-B144-2A11B1FC7E76}" type="parTrans" cxnId="{3BA507D0-62E4-413C-A632-C82F2D22FD56}">
      <dgm:prSet/>
      <dgm:spPr/>
      <dgm:t>
        <a:bodyPr/>
        <a:lstStyle/>
        <a:p>
          <a:endParaRPr lang="es-ES"/>
        </a:p>
      </dgm:t>
    </dgm:pt>
    <dgm:pt modelId="{A90273C8-C8C3-4A84-BC60-16C3B64033DE}" type="sibTrans" cxnId="{3BA507D0-62E4-413C-A632-C82F2D22FD56}">
      <dgm:prSet/>
      <dgm:spPr/>
      <dgm:t>
        <a:bodyPr/>
        <a:lstStyle/>
        <a:p>
          <a:endParaRPr lang="es-ES"/>
        </a:p>
      </dgm:t>
    </dgm:pt>
    <dgm:pt modelId="{A44152F7-EBA7-4DBE-8B70-7CAC36A6B9BB}">
      <dgm:prSet phldrT="[Texto]" custT="1"/>
      <dgm:spPr/>
      <dgm:t>
        <a:bodyPr/>
        <a:lstStyle/>
        <a:p>
          <a:r>
            <a:rPr lang="es-ES" sz="1000"/>
            <a:t>SWMET</a:t>
          </a:r>
        </a:p>
      </dgm:t>
    </dgm:pt>
    <dgm:pt modelId="{324AF0D3-7F08-47A9-A773-ED29A553DE22}" type="parTrans" cxnId="{F95C36F1-7B6A-436E-82AF-90ABB7059E1C}">
      <dgm:prSet/>
      <dgm:spPr/>
      <dgm:t>
        <a:bodyPr/>
        <a:lstStyle/>
        <a:p>
          <a:endParaRPr lang="es-ES"/>
        </a:p>
      </dgm:t>
    </dgm:pt>
    <dgm:pt modelId="{E39ED2CC-2A4A-4CEA-A384-D266233E8A69}" type="sibTrans" cxnId="{F95C36F1-7B6A-436E-82AF-90ABB7059E1C}">
      <dgm:prSet/>
      <dgm:spPr/>
      <dgm:t>
        <a:bodyPr/>
        <a:lstStyle/>
        <a:p>
          <a:endParaRPr lang="es-ES"/>
        </a:p>
      </dgm:t>
    </dgm:pt>
    <dgm:pt modelId="{42F7875F-F4E1-4E5B-8557-42203B91E7A5}">
      <dgm:prSet phldrT="[Texto]" custT="1"/>
      <dgm:spPr/>
      <dgm:t>
        <a:bodyPr/>
        <a:lstStyle/>
        <a:p>
          <a:r>
            <a:rPr lang="es-ES" sz="1000"/>
            <a:t>Monitoring</a:t>
          </a:r>
        </a:p>
      </dgm:t>
    </dgm:pt>
    <dgm:pt modelId="{6D20D3D0-13BA-4F94-B095-79BA584ED320}" type="parTrans" cxnId="{1142A3E3-6BB9-4B8C-9F37-0AED3CF6C398}">
      <dgm:prSet/>
      <dgm:spPr/>
      <dgm:t>
        <a:bodyPr/>
        <a:lstStyle/>
        <a:p>
          <a:endParaRPr lang="es-ES"/>
        </a:p>
      </dgm:t>
    </dgm:pt>
    <dgm:pt modelId="{B89B48EA-5731-40C6-BB1F-B7894D6203B2}" type="sibTrans" cxnId="{1142A3E3-6BB9-4B8C-9F37-0AED3CF6C398}">
      <dgm:prSet/>
      <dgm:spPr/>
      <dgm:t>
        <a:bodyPr/>
        <a:lstStyle/>
        <a:p>
          <a:endParaRPr lang="es-ES"/>
        </a:p>
      </dgm:t>
    </dgm:pt>
    <dgm:pt modelId="{ADB4BC3E-0F6F-457B-8E8D-2311D01D915B}">
      <dgm:prSet phldrT="[Texto]" custT="1"/>
      <dgm:spPr/>
      <dgm:t>
        <a:bodyPr/>
        <a:lstStyle/>
        <a:p>
          <a:r>
            <a:rPr lang="es-ES" sz="1200"/>
            <a:t>PDF, Docs</a:t>
          </a:r>
        </a:p>
      </dgm:t>
    </dgm:pt>
    <dgm:pt modelId="{96326581-C15E-4B2B-9304-3AC1C54F74DC}" type="parTrans" cxnId="{E00B974B-E6CE-41F6-B05E-2850A3C014A6}">
      <dgm:prSet/>
      <dgm:spPr/>
      <dgm:t>
        <a:bodyPr/>
        <a:lstStyle/>
        <a:p>
          <a:endParaRPr lang="es-ES"/>
        </a:p>
      </dgm:t>
    </dgm:pt>
    <dgm:pt modelId="{8D9403D4-C14B-47BF-A41D-0C8E28BD0237}" type="sibTrans" cxnId="{E00B974B-E6CE-41F6-B05E-2850A3C014A6}">
      <dgm:prSet/>
      <dgm:spPr/>
      <dgm:t>
        <a:bodyPr/>
        <a:lstStyle/>
        <a:p>
          <a:endParaRPr lang="es-ES"/>
        </a:p>
      </dgm:t>
    </dgm:pt>
    <dgm:pt modelId="{D435A581-643E-435F-B342-D9242C74E0A5}">
      <dgm:prSet phldrT="[Texto]" custT="1"/>
      <dgm:spPr/>
      <dgm:t>
        <a:bodyPr/>
        <a:lstStyle/>
        <a:p>
          <a:r>
            <a:rPr lang="es-ES" sz="1000" dirty="0" err="1"/>
            <a:t>RBMPoM</a:t>
          </a:r>
          <a:endParaRPr lang="es-ES" sz="1000" dirty="0"/>
        </a:p>
      </dgm:t>
    </dgm:pt>
    <dgm:pt modelId="{838A3844-DCFB-495F-9BD2-CD191E990074}" type="parTrans" cxnId="{94E72568-AA67-46E2-B5B9-6407869D8A07}">
      <dgm:prSet/>
      <dgm:spPr/>
      <dgm:t>
        <a:bodyPr/>
        <a:lstStyle/>
        <a:p>
          <a:endParaRPr lang="es-ES"/>
        </a:p>
      </dgm:t>
    </dgm:pt>
    <dgm:pt modelId="{0CD91459-717F-4EAB-A705-459B46F56AAB}" type="sibTrans" cxnId="{94E72568-AA67-46E2-B5B9-6407869D8A07}">
      <dgm:prSet/>
      <dgm:spPr/>
      <dgm:t>
        <a:bodyPr/>
        <a:lstStyle/>
        <a:p>
          <a:endParaRPr lang="es-ES"/>
        </a:p>
      </dgm:t>
    </dgm:pt>
    <dgm:pt modelId="{84A93EFF-E854-4212-BE8E-40B2F3CED9BC}">
      <dgm:prSet/>
      <dgm:spPr/>
      <dgm:t>
        <a:bodyPr/>
        <a:lstStyle/>
        <a:p>
          <a:r>
            <a:rPr lang="en-GB"/>
            <a:t>Annex 0 (if applicable)</a:t>
          </a:r>
        </a:p>
      </dgm:t>
    </dgm:pt>
    <dgm:pt modelId="{87F56A3D-8F9E-4255-B817-BDF7E3D7BD11}" type="parTrans" cxnId="{BF846502-C015-4421-ABCE-D642C2147547}">
      <dgm:prSet/>
      <dgm:spPr/>
      <dgm:t>
        <a:bodyPr/>
        <a:lstStyle/>
        <a:p>
          <a:endParaRPr lang="en-GB"/>
        </a:p>
      </dgm:t>
    </dgm:pt>
    <dgm:pt modelId="{C5D3119A-F983-45AC-9DBA-631BF4BBD454}" type="sibTrans" cxnId="{BF846502-C015-4421-ABCE-D642C2147547}">
      <dgm:prSet/>
      <dgm:spPr/>
      <dgm:t>
        <a:bodyPr/>
        <a:lstStyle/>
        <a:p>
          <a:endParaRPr lang="en-GB"/>
        </a:p>
      </dgm:t>
    </dgm:pt>
    <dgm:pt modelId="{E88E5F80-9EB6-F54F-92F3-EAE87D43D1A9}">
      <dgm:prSet phldrT="[Texto]" custT="1"/>
      <dgm:spPr/>
      <dgm:t>
        <a:bodyPr/>
        <a:lstStyle/>
        <a:p>
          <a:r>
            <a:rPr lang="es-ES" sz="900" dirty="0" err="1" smtClean="0"/>
            <a:t>Annex</a:t>
          </a:r>
          <a:r>
            <a:rPr lang="es-ES" sz="900" dirty="0" smtClean="0"/>
            <a:t> 0 (</a:t>
          </a:r>
          <a:r>
            <a:rPr lang="es-ES" sz="900" dirty="0" err="1" smtClean="0"/>
            <a:t>if</a:t>
          </a:r>
          <a:r>
            <a:rPr lang="es-ES" sz="900" dirty="0" smtClean="0"/>
            <a:t> </a:t>
          </a:r>
          <a:r>
            <a:rPr lang="es-ES" sz="900" dirty="0" err="1" smtClean="0"/>
            <a:t>applicable</a:t>
          </a:r>
          <a:r>
            <a:rPr lang="es-ES" sz="900" dirty="0" smtClean="0"/>
            <a:t>)</a:t>
          </a:r>
          <a:endParaRPr lang="es-ES" sz="900" dirty="0"/>
        </a:p>
      </dgm:t>
    </dgm:pt>
    <dgm:pt modelId="{C26CB59F-ADE5-9E4F-A394-2488E1ECA3FF}" type="parTrans" cxnId="{2CE499C8-B83A-714F-B0A0-39337C53ED4F}">
      <dgm:prSet/>
      <dgm:spPr/>
      <dgm:t>
        <a:bodyPr/>
        <a:lstStyle/>
        <a:p>
          <a:endParaRPr lang="en-US"/>
        </a:p>
      </dgm:t>
    </dgm:pt>
    <dgm:pt modelId="{8DC71D73-C506-6044-9642-70ABFC0EC166}" type="sibTrans" cxnId="{2CE499C8-B83A-714F-B0A0-39337C53ED4F}">
      <dgm:prSet/>
      <dgm:spPr/>
      <dgm:t>
        <a:bodyPr/>
        <a:lstStyle/>
        <a:p>
          <a:endParaRPr lang="en-US"/>
        </a:p>
      </dgm:t>
    </dgm:pt>
    <dgm:pt modelId="{BF9757AF-4E2B-48EE-86BA-69938D53DC8F}" type="pres">
      <dgm:prSet presAssocID="{08B6D0CC-EA87-4CE8-80B2-4DB614256E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51CF98-D783-4E9A-9CF6-FA7E1E4FCA16}" type="pres">
      <dgm:prSet presAssocID="{632497E0-C7B4-4B4D-B28A-303BAF3186FE}" presName="compNode" presStyleCnt="0"/>
      <dgm:spPr/>
    </dgm:pt>
    <dgm:pt modelId="{3FD6642A-713C-496C-805F-9141A23B45E8}" type="pres">
      <dgm:prSet presAssocID="{632497E0-C7B4-4B4D-B28A-303BAF3186FE}" presName="aNode" presStyleLbl="bgShp" presStyleIdx="0" presStyleCnt="4" custScaleX="96885" custScaleY="100000"/>
      <dgm:spPr/>
      <dgm:t>
        <a:bodyPr/>
        <a:lstStyle/>
        <a:p>
          <a:endParaRPr lang="es-ES"/>
        </a:p>
      </dgm:t>
    </dgm:pt>
    <dgm:pt modelId="{5EC3DEDD-056B-4A8A-9D4B-BD28795808F4}" type="pres">
      <dgm:prSet presAssocID="{632497E0-C7B4-4B4D-B28A-303BAF3186FE}" presName="textNode" presStyleLbl="bgShp" presStyleIdx="0" presStyleCnt="4"/>
      <dgm:spPr/>
      <dgm:t>
        <a:bodyPr/>
        <a:lstStyle/>
        <a:p>
          <a:endParaRPr lang="es-ES"/>
        </a:p>
      </dgm:t>
    </dgm:pt>
    <dgm:pt modelId="{FC1CA1C2-ADB9-46F9-8E9D-05CB98AF0372}" type="pres">
      <dgm:prSet presAssocID="{632497E0-C7B4-4B4D-B28A-303BAF3186FE}" presName="compChildNode" presStyleCnt="0"/>
      <dgm:spPr/>
    </dgm:pt>
    <dgm:pt modelId="{E4FFE27D-253B-4D77-A555-CB3E96640F0E}" type="pres">
      <dgm:prSet presAssocID="{632497E0-C7B4-4B4D-B28A-303BAF3186FE}" presName="theInnerList" presStyleCnt="0"/>
      <dgm:spPr/>
    </dgm:pt>
    <dgm:pt modelId="{AD87FBB7-7640-4DEA-BDAA-A19F16EF38CD}" type="pres">
      <dgm:prSet presAssocID="{ADB4BC3E-0F6F-457B-8E8D-2311D01D915B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DB59BD-9F42-4806-9789-B1AEB43972AD}" type="pres">
      <dgm:prSet presAssocID="{632497E0-C7B4-4B4D-B28A-303BAF3186FE}" presName="aSpace" presStyleCnt="0"/>
      <dgm:spPr/>
    </dgm:pt>
    <dgm:pt modelId="{4C98EA70-912C-4CD1-AF0A-B107EDF8F769}" type="pres">
      <dgm:prSet presAssocID="{228096C7-FB76-4CE0-BB87-9B5800658EBE}" presName="compNode" presStyleCnt="0"/>
      <dgm:spPr/>
    </dgm:pt>
    <dgm:pt modelId="{C8C0E8D6-01C9-4143-A199-7FA1A63AB562}" type="pres">
      <dgm:prSet presAssocID="{228096C7-FB76-4CE0-BB87-9B5800658EBE}" presName="aNode" presStyleLbl="bgShp" presStyleIdx="1" presStyleCnt="4"/>
      <dgm:spPr/>
      <dgm:t>
        <a:bodyPr/>
        <a:lstStyle/>
        <a:p>
          <a:endParaRPr lang="es-ES"/>
        </a:p>
      </dgm:t>
    </dgm:pt>
    <dgm:pt modelId="{E119BBED-C8C4-4B1A-9B85-B3C5A819B813}" type="pres">
      <dgm:prSet presAssocID="{228096C7-FB76-4CE0-BB87-9B5800658EBE}" presName="textNode" presStyleLbl="bgShp" presStyleIdx="1" presStyleCnt="4"/>
      <dgm:spPr/>
      <dgm:t>
        <a:bodyPr/>
        <a:lstStyle/>
        <a:p>
          <a:endParaRPr lang="es-ES"/>
        </a:p>
      </dgm:t>
    </dgm:pt>
    <dgm:pt modelId="{C51B0CA1-7C79-47EE-9A2C-226326F2602E}" type="pres">
      <dgm:prSet presAssocID="{228096C7-FB76-4CE0-BB87-9B5800658EBE}" presName="compChildNode" presStyleCnt="0"/>
      <dgm:spPr/>
    </dgm:pt>
    <dgm:pt modelId="{EB9679AD-C69B-4AE4-B2B1-7F0F73AB9416}" type="pres">
      <dgm:prSet presAssocID="{228096C7-FB76-4CE0-BB87-9B5800658EBE}" presName="theInnerList" presStyleCnt="0"/>
      <dgm:spPr/>
    </dgm:pt>
    <dgm:pt modelId="{2DC56078-98DF-4244-A98C-945C62B26157}" type="pres">
      <dgm:prSet presAssocID="{66542F63-BCB5-4B99-8653-25BFA9B78037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58619-9890-47DD-85CE-6C355CCDA4C2}" type="pres">
      <dgm:prSet presAssocID="{66542F63-BCB5-4B99-8653-25BFA9B78037}" presName="aSpace2" presStyleCnt="0"/>
      <dgm:spPr/>
    </dgm:pt>
    <dgm:pt modelId="{7521E31F-DC41-423F-AF36-D60B86E2AA68}" type="pres">
      <dgm:prSet presAssocID="{EAC0B32C-1EAA-4DA4-9F0C-B6B110DE516A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DC214-C1B8-4B28-81A3-B4D08937FFB3}" type="pres">
      <dgm:prSet presAssocID="{EAC0B32C-1EAA-4DA4-9F0C-B6B110DE516A}" presName="aSpace2" presStyleCnt="0"/>
      <dgm:spPr/>
    </dgm:pt>
    <dgm:pt modelId="{2FF7D564-B33C-43D4-9A89-BF3D8F203BE6}" type="pres">
      <dgm:prSet presAssocID="{37F871E0-95A3-4082-8AF6-2AE96A2E6C40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8202B-4769-40A0-B675-500BFA0B73FC}" type="pres">
      <dgm:prSet presAssocID="{37F871E0-95A3-4082-8AF6-2AE96A2E6C40}" presName="aSpace2" presStyleCnt="0"/>
      <dgm:spPr/>
    </dgm:pt>
    <dgm:pt modelId="{EC66D921-8616-4883-ABB9-3F171D6DA55F}" type="pres">
      <dgm:prSet presAssocID="{A2502C8F-5EDE-47B7-B630-3BA214E3BEBE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A9EB5-21A0-42B9-891B-6BB2F66319A0}" type="pres">
      <dgm:prSet presAssocID="{A2502C8F-5EDE-47B7-B630-3BA214E3BEBE}" presName="aSpace2" presStyleCnt="0"/>
      <dgm:spPr/>
    </dgm:pt>
    <dgm:pt modelId="{7D6C0656-7911-4852-9C37-E97A19393D0B}" type="pres">
      <dgm:prSet presAssocID="{882BF1C3-A885-45BD-B474-26A64138FFE1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AEF7A-9762-4679-BABA-7544E2856A70}" type="pres">
      <dgm:prSet presAssocID="{882BF1C3-A885-45BD-B474-26A64138FFE1}" presName="aSpace2" presStyleCnt="0"/>
      <dgm:spPr/>
    </dgm:pt>
    <dgm:pt modelId="{F264C0D5-4898-4536-B9BF-A6B0435BF75B}" type="pres">
      <dgm:prSet presAssocID="{A91C0C0A-8462-498F-9362-0BACC40D7156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7DA82-4150-4E62-A618-04481771F754}" type="pres">
      <dgm:prSet presAssocID="{A91C0C0A-8462-498F-9362-0BACC40D7156}" presName="aSpace2" presStyleCnt="0"/>
      <dgm:spPr/>
    </dgm:pt>
    <dgm:pt modelId="{79C55989-4B7D-4142-BD05-1B410E790EEB}" type="pres">
      <dgm:prSet presAssocID="{E5143E03-4F5D-4476-9486-44990BA2F895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8C4A1F-5C0E-42AA-AA3A-81ADA1AFB800}" type="pres">
      <dgm:prSet presAssocID="{E5143E03-4F5D-4476-9486-44990BA2F895}" presName="aSpace2" presStyleCnt="0"/>
      <dgm:spPr/>
    </dgm:pt>
    <dgm:pt modelId="{4683128E-E8EE-4A3F-99E0-B4CC17008C4C}" type="pres">
      <dgm:prSet presAssocID="{625E7F44-3053-4481-8D0E-1D4EABA33088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891614-2C2E-4853-A1C3-11FAE8DF8F9E}" type="pres">
      <dgm:prSet presAssocID="{625E7F44-3053-4481-8D0E-1D4EABA33088}" presName="aSpace2" presStyleCnt="0"/>
      <dgm:spPr/>
    </dgm:pt>
    <dgm:pt modelId="{B73814EA-784B-48BE-9190-183E93DC963D}" type="pres">
      <dgm:prSet presAssocID="{B5DAF9AC-62DE-487F-9CCE-177A27048812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84BD5-C0C6-44B7-931E-501EF0C03199}" type="pres">
      <dgm:prSet presAssocID="{B5DAF9AC-62DE-487F-9CCE-177A27048812}" presName="aSpace2" presStyleCnt="0"/>
      <dgm:spPr/>
    </dgm:pt>
    <dgm:pt modelId="{1EED5218-158C-4637-B48C-BA2FD82346C4}" type="pres">
      <dgm:prSet presAssocID="{76059139-6AE9-455B-96A4-3E477513E33E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2C8B8-E07F-4E22-A976-D180AA62E9BA}" type="pres">
      <dgm:prSet presAssocID="{76059139-6AE9-455B-96A4-3E477513E33E}" presName="aSpace2" presStyleCnt="0"/>
      <dgm:spPr/>
    </dgm:pt>
    <dgm:pt modelId="{A38B09BB-6AF0-46B0-A95D-397BB66C2A4F}" type="pres">
      <dgm:prSet presAssocID="{6A07A9C4-6DFF-49DE-AFD7-0D399B71028D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6F93E-7A0B-40CA-8AAF-0E0532EC74D1}" type="pres">
      <dgm:prSet presAssocID="{228096C7-FB76-4CE0-BB87-9B5800658EBE}" presName="aSpace" presStyleCnt="0"/>
      <dgm:spPr/>
    </dgm:pt>
    <dgm:pt modelId="{0BEF71E7-B98B-4BC5-93CC-7E107B4BAAE6}" type="pres">
      <dgm:prSet presAssocID="{4E68E7B0-5682-4A5A-8AF8-3AA05BE08C5A}" presName="compNode" presStyleCnt="0"/>
      <dgm:spPr/>
    </dgm:pt>
    <dgm:pt modelId="{3324B305-2FAA-4C65-8FC9-64C4B73A1BD4}" type="pres">
      <dgm:prSet presAssocID="{4E68E7B0-5682-4A5A-8AF8-3AA05BE08C5A}" presName="aNode" presStyleLbl="bgShp" presStyleIdx="2" presStyleCnt="4"/>
      <dgm:spPr/>
      <dgm:t>
        <a:bodyPr/>
        <a:lstStyle/>
        <a:p>
          <a:endParaRPr lang="es-ES"/>
        </a:p>
      </dgm:t>
    </dgm:pt>
    <dgm:pt modelId="{4D5DB9E7-3187-464F-8C6D-E108933CE1AE}" type="pres">
      <dgm:prSet presAssocID="{4E68E7B0-5682-4A5A-8AF8-3AA05BE08C5A}" presName="textNode" presStyleLbl="bgShp" presStyleIdx="2" presStyleCnt="4"/>
      <dgm:spPr/>
      <dgm:t>
        <a:bodyPr/>
        <a:lstStyle/>
        <a:p>
          <a:endParaRPr lang="es-ES"/>
        </a:p>
      </dgm:t>
    </dgm:pt>
    <dgm:pt modelId="{092E0FC2-E6FF-4DF8-84AE-234069C01675}" type="pres">
      <dgm:prSet presAssocID="{4E68E7B0-5682-4A5A-8AF8-3AA05BE08C5A}" presName="compChildNode" presStyleCnt="0"/>
      <dgm:spPr/>
    </dgm:pt>
    <dgm:pt modelId="{A38E3782-2568-4B24-BADB-6EF20558DCFE}" type="pres">
      <dgm:prSet presAssocID="{4E68E7B0-5682-4A5A-8AF8-3AA05BE08C5A}" presName="theInnerList" presStyleCnt="0"/>
      <dgm:spPr/>
    </dgm:pt>
    <dgm:pt modelId="{C2144225-A69E-4A4A-8522-6E5B6CE59CFE}" type="pres">
      <dgm:prSet presAssocID="{20A472F8-D33E-4D47-BC64-1C1C90C3CFC5}" presName="childNode" presStyleLbl="node1" presStyleIdx="12" presStyleCnt="21" custScaleY="1158591" custLinFactNeighborX="545" custLinFactNeighborY="-57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30406-A023-4E0C-8C59-5C4AC23FA622}" type="pres">
      <dgm:prSet presAssocID="{20A472F8-D33E-4D47-BC64-1C1C90C3CFC5}" presName="aSpace2" presStyleCnt="0"/>
      <dgm:spPr/>
    </dgm:pt>
    <dgm:pt modelId="{BE650633-0922-4B0B-9974-FA1680261E92}" type="pres">
      <dgm:prSet presAssocID="{84A93EFF-E854-4212-BE8E-40B2F3CED9BC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11AC9-7FA7-44FB-A634-F61174831387}" type="pres">
      <dgm:prSet presAssocID="{4E68E7B0-5682-4A5A-8AF8-3AA05BE08C5A}" presName="aSpace" presStyleCnt="0"/>
      <dgm:spPr/>
    </dgm:pt>
    <dgm:pt modelId="{1C325AE1-CC0C-4499-9B3F-B9FF5F20A7CE}" type="pres">
      <dgm:prSet presAssocID="{5CC7A411-2C19-4F76-9864-4EBF9EA076F7}" presName="compNode" presStyleCnt="0"/>
      <dgm:spPr/>
    </dgm:pt>
    <dgm:pt modelId="{5BA0B0B3-3543-4AC5-BD49-35B9CA246FB1}" type="pres">
      <dgm:prSet presAssocID="{5CC7A411-2C19-4F76-9864-4EBF9EA076F7}" presName="aNode" presStyleLbl="bgShp" presStyleIdx="3" presStyleCnt="4"/>
      <dgm:spPr/>
      <dgm:t>
        <a:bodyPr/>
        <a:lstStyle/>
        <a:p>
          <a:endParaRPr lang="es-ES"/>
        </a:p>
      </dgm:t>
    </dgm:pt>
    <dgm:pt modelId="{A85C1213-ABA2-43AF-91F4-BC4755C24B82}" type="pres">
      <dgm:prSet presAssocID="{5CC7A411-2C19-4F76-9864-4EBF9EA076F7}" presName="textNode" presStyleLbl="bgShp" presStyleIdx="3" presStyleCnt="4"/>
      <dgm:spPr/>
      <dgm:t>
        <a:bodyPr/>
        <a:lstStyle/>
        <a:p>
          <a:endParaRPr lang="es-ES"/>
        </a:p>
      </dgm:t>
    </dgm:pt>
    <dgm:pt modelId="{51AA0EEC-D61A-40ED-AF6A-272853A3B270}" type="pres">
      <dgm:prSet presAssocID="{5CC7A411-2C19-4F76-9864-4EBF9EA076F7}" presName="compChildNode" presStyleCnt="0"/>
      <dgm:spPr/>
    </dgm:pt>
    <dgm:pt modelId="{BF71E578-6FE0-4B6D-A9DA-C9AC7B7BEE39}" type="pres">
      <dgm:prSet presAssocID="{5CC7A411-2C19-4F76-9864-4EBF9EA076F7}" presName="theInnerList" presStyleCnt="0"/>
      <dgm:spPr/>
    </dgm:pt>
    <dgm:pt modelId="{87C68CA0-94F9-4DED-8886-E51AD6009903}" type="pres">
      <dgm:prSet presAssocID="{19B2EDEF-6C50-4EF7-AF6F-3E5F7056B085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9FCE1-1638-4283-A852-E58B54606DD2}" type="pres">
      <dgm:prSet presAssocID="{19B2EDEF-6C50-4EF7-AF6F-3E5F7056B085}" presName="aSpace2" presStyleCnt="0"/>
      <dgm:spPr/>
    </dgm:pt>
    <dgm:pt modelId="{798FFB4B-132A-4DAC-8DE2-7E9EF4F9E5BE}" type="pres">
      <dgm:prSet presAssocID="{1327EC85-90BE-484E-B193-059E55B621B5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54A5F-A6B6-45DD-A6C7-E8C3F3A4554D}" type="pres">
      <dgm:prSet presAssocID="{1327EC85-90BE-484E-B193-059E55B621B5}" presName="aSpace2" presStyleCnt="0"/>
      <dgm:spPr/>
    </dgm:pt>
    <dgm:pt modelId="{C8095B67-70B6-4662-A17C-8A88A189399A}" type="pres">
      <dgm:prSet presAssocID="{9BEB5DE7-42FA-486C-9B1F-9D530B5E3E5E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46FA7-0C9E-4B72-9EDC-D43B1AE2B83A}" type="pres">
      <dgm:prSet presAssocID="{9BEB5DE7-42FA-486C-9B1F-9D530B5E3E5E}" presName="aSpace2" presStyleCnt="0"/>
      <dgm:spPr/>
    </dgm:pt>
    <dgm:pt modelId="{25D1CB44-7D6A-462E-8B93-37C2961856E2}" type="pres">
      <dgm:prSet presAssocID="{A44152F7-EBA7-4DBE-8B70-7CAC36A6B9BB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EB0E-C800-4699-A7B8-5AA1D05B337E}" type="pres">
      <dgm:prSet presAssocID="{A44152F7-EBA7-4DBE-8B70-7CAC36A6B9BB}" presName="aSpace2" presStyleCnt="0"/>
      <dgm:spPr/>
    </dgm:pt>
    <dgm:pt modelId="{78397112-9E92-4A27-8776-CC529042E8CF}" type="pres">
      <dgm:prSet presAssocID="{42F7875F-F4E1-4E5B-8557-42203B91E7A5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E32D6-93FC-4430-A279-62037133DC45}" type="pres">
      <dgm:prSet presAssocID="{42F7875F-F4E1-4E5B-8557-42203B91E7A5}" presName="aSpace2" presStyleCnt="0"/>
      <dgm:spPr/>
    </dgm:pt>
    <dgm:pt modelId="{C6DF801B-B029-425D-9BD3-D59E8AB2059E}" type="pres">
      <dgm:prSet presAssocID="{D435A581-643E-435F-B342-D9242C74E0A5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27775-A17D-F84D-B9CC-E8299165D43F}" type="pres">
      <dgm:prSet presAssocID="{D435A581-643E-435F-B342-D9242C74E0A5}" presName="aSpace2" presStyleCnt="0"/>
      <dgm:spPr/>
    </dgm:pt>
    <dgm:pt modelId="{7243F542-A790-3F4E-88C8-022947151EC4}" type="pres">
      <dgm:prSet presAssocID="{E88E5F80-9EB6-F54F-92F3-EAE87D43D1A9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4BAB6-5193-E247-88BC-9CA8BB34DC36}" type="presOf" srcId="{1327EC85-90BE-484E-B193-059E55B621B5}" destId="{798FFB4B-132A-4DAC-8DE2-7E9EF4F9E5BE}" srcOrd="0" destOrd="0" presId="urn:microsoft.com/office/officeart/2005/8/layout/lProcess2"/>
    <dgm:cxn modelId="{534EA6AA-5C41-4A0C-9F24-CF6180107EA6}" srcId="{228096C7-FB76-4CE0-BB87-9B5800658EBE}" destId="{E5143E03-4F5D-4476-9486-44990BA2F895}" srcOrd="6" destOrd="0" parTransId="{1B7D12D3-EF53-4F3B-B49C-E9F544FBCD16}" sibTransId="{B4494A86-20C5-4B2E-8AD3-61A76323FF97}"/>
    <dgm:cxn modelId="{A3D3E94F-C4CA-684E-B795-6B84A1BDE92A}" type="presOf" srcId="{B5DAF9AC-62DE-487F-9CCE-177A27048812}" destId="{B73814EA-784B-48BE-9190-183E93DC963D}" srcOrd="0" destOrd="0" presId="urn:microsoft.com/office/officeart/2005/8/layout/lProcess2"/>
    <dgm:cxn modelId="{DA7A2EBD-DFF7-4A9C-959F-44D2763BAECF}" srcId="{228096C7-FB76-4CE0-BB87-9B5800658EBE}" destId="{882BF1C3-A885-45BD-B474-26A64138FFE1}" srcOrd="4" destOrd="0" parTransId="{68EE81E3-EC04-4156-AF46-53535CF845F5}" sibTransId="{BFBC6A7E-9562-4A08-AE77-45591E2F65A4}"/>
    <dgm:cxn modelId="{2BAB99EF-89A2-4D4A-A3C8-EA11250BB2FE}" type="presOf" srcId="{ADB4BC3E-0F6F-457B-8E8D-2311D01D915B}" destId="{AD87FBB7-7640-4DEA-BDAA-A19F16EF38CD}" srcOrd="0" destOrd="0" presId="urn:microsoft.com/office/officeart/2005/8/layout/lProcess2"/>
    <dgm:cxn modelId="{B8199DF8-4D8B-A04A-8204-3FEE9F7EB5FB}" type="presOf" srcId="{E5143E03-4F5D-4476-9486-44990BA2F895}" destId="{79C55989-4B7D-4142-BD05-1B410E790EEB}" srcOrd="0" destOrd="0" presId="urn:microsoft.com/office/officeart/2005/8/layout/lProcess2"/>
    <dgm:cxn modelId="{E39A13A8-FE69-9C44-ACE8-BB4914392703}" type="presOf" srcId="{19B2EDEF-6C50-4EF7-AF6F-3E5F7056B085}" destId="{87C68CA0-94F9-4DED-8886-E51AD6009903}" srcOrd="0" destOrd="0" presId="urn:microsoft.com/office/officeart/2005/8/layout/lProcess2"/>
    <dgm:cxn modelId="{550F19C0-75C2-3340-8BCB-1D5750BBBA49}" type="presOf" srcId="{9BEB5DE7-42FA-486C-9B1F-9D530B5E3E5E}" destId="{C8095B67-70B6-4662-A17C-8A88A189399A}" srcOrd="0" destOrd="0" presId="urn:microsoft.com/office/officeart/2005/8/layout/lProcess2"/>
    <dgm:cxn modelId="{0C75221D-36E4-C149-955B-7A1C78945689}" type="presOf" srcId="{228096C7-FB76-4CE0-BB87-9B5800658EBE}" destId="{C8C0E8D6-01C9-4143-A199-7FA1A63AB562}" srcOrd="0" destOrd="0" presId="urn:microsoft.com/office/officeart/2005/8/layout/lProcess2"/>
    <dgm:cxn modelId="{3ADA5C53-E463-4337-A4F6-4081BEADEBF9}" srcId="{08B6D0CC-EA87-4CE8-80B2-4DB614256EE7}" destId="{4E68E7B0-5682-4A5A-8AF8-3AA05BE08C5A}" srcOrd="2" destOrd="0" parTransId="{13510BBA-4D70-423D-92C1-4B40FAFC6D9F}" sibTransId="{7A8072A7-BB66-4707-8DE9-4D2954CC4ED3}"/>
    <dgm:cxn modelId="{F939BCC9-66F9-6643-BAFD-8D1F23801662}" type="presOf" srcId="{228096C7-FB76-4CE0-BB87-9B5800658EBE}" destId="{E119BBED-C8C4-4B1A-9B85-B3C5A819B813}" srcOrd="1" destOrd="0" presId="urn:microsoft.com/office/officeart/2005/8/layout/lProcess2"/>
    <dgm:cxn modelId="{E00B974B-E6CE-41F6-B05E-2850A3C014A6}" srcId="{632497E0-C7B4-4B4D-B28A-303BAF3186FE}" destId="{ADB4BC3E-0F6F-457B-8E8D-2311D01D915B}" srcOrd="0" destOrd="0" parTransId="{96326581-C15E-4B2B-9304-3AC1C54F74DC}" sibTransId="{8D9403D4-C14B-47BF-A41D-0C8E28BD0237}"/>
    <dgm:cxn modelId="{F8255ED8-1173-440C-B127-8B4DD6C5FAF0}" srcId="{228096C7-FB76-4CE0-BB87-9B5800658EBE}" destId="{6A07A9C4-6DFF-49DE-AFD7-0D399B71028D}" srcOrd="10" destOrd="0" parTransId="{E095C576-513A-4BAA-81CF-84B96179B8BA}" sibTransId="{5A75354E-C332-4379-A934-82D5EBBDEF7D}"/>
    <dgm:cxn modelId="{E838823D-231A-9E4A-981B-ABDD1FFA226D}" type="presOf" srcId="{A91C0C0A-8462-498F-9362-0BACC40D7156}" destId="{F264C0D5-4898-4536-B9BF-A6B0435BF75B}" srcOrd="0" destOrd="0" presId="urn:microsoft.com/office/officeart/2005/8/layout/lProcess2"/>
    <dgm:cxn modelId="{B6B28524-47D3-49B7-B804-168D07877FB9}" srcId="{08B6D0CC-EA87-4CE8-80B2-4DB614256EE7}" destId="{228096C7-FB76-4CE0-BB87-9B5800658EBE}" srcOrd="1" destOrd="0" parTransId="{6B47A4C2-EE23-4C8E-BA38-EF8EA4233BCC}" sibTransId="{F1AB2308-B7F6-4854-9D30-03596E9F6D23}"/>
    <dgm:cxn modelId="{E8BA4CBB-9626-49A9-9E75-AF6F8D0514B1}" srcId="{228096C7-FB76-4CE0-BB87-9B5800658EBE}" destId="{66542F63-BCB5-4B99-8653-25BFA9B78037}" srcOrd="0" destOrd="0" parTransId="{A71726DE-B327-4CC2-B443-458D01F9326B}" sibTransId="{40029593-CDD7-4F6D-BD60-4698B55C5797}"/>
    <dgm:cxn modelId="{A8C1E287-360D-4CA2-BFA2-E75892B9975E}" srcId="{5CC7A411-2C19-4F76-9864-4EBF9EA076F7}" destId="{1327EC85-90BE-484E-B193-059E55B621B5}" srcOrd="1" destOrd="0" parTransId="{E6F790A3-DCA7-434C-A12D-F0A91EE60CE9}" sibTransId="{586A991B-43BA-492D-A7D4-5630E62F69B7}"/>
    <dgm:cxn modelId="{357C531C-DDBD-5744-9D63-6E3E34929C9D}" type="presOf" srcId="{84A93EFF-E854-4212-BE8E-40B2F3CED9BC}" destId="{BE650633-0922-4B0B-9974-FA1680261E92}" srcOrd="0" destOrd="0" presId="urn:microsoft.com/office/officeart/2005/8/layout/lProcess2"/>
    <dgm:cxn modelId="{180DFCE1-3803-4A3B-B9E7-F0A702F2DFCC}" srcId="{228096C7-FB76-4CE0-BB87-9B5800658EBE}" destId="{76059139-6AE9-455B-96A4-3E477513E33E}" srcOrd="9" destOrd="0" parTransId="{79A5D24E-4B9D-44C3-8EBB-4C41F2DAD806}" sibTransId="{4AC2C1A1-4047-48E6-94E4-355DA6055FCF}"/>
    <dgm:cxn modelId="{26F7EE64-C8F3-423A-AC14-0E9C8EB085BF}" srcId="{228096C7-FB76-4CE0-BB87-9B5800658EBE}" destId="{A91C0C0A-8462-498F-9362-0BACC40D7156}" srcOrd="5" destOrd="0" parTransId="{DE7A4A85-A65C-40B1-9B9C-1DCFD3386217}" sibTransId="{253BE7A9-833A-407A-BB75-DFF41A423F07}"/>
    <dgm:cxn modelId="{4DC8E497-7270-9940-95F5-DDC2E8003F7C}" type="presOf" srcId="{20A472F8-D33E-4D47-BC64-1C1C90C3CFC5}" destId="{C2144225-A69E-4A4A-8522-6E5B6CE59CFE}" srcOrd="0" destOrd="0" presId="urn:microsoft.com/office/officeart/2005/8/layout/lProcess2"/>
    <dgm:cxn modelId="{C1419540-D536-2C4F-9B75-AA3A3A5A8E99}" type="presOf" srcId="{66542F63-BCB5-4B99-8653-25BFA9B78037}" destId="{2DC56078-98DF-4244-A98C-945C62B26157}" srcOrd="0" destOrd="0" presId="urn:microsoft.com/office/officeart/2005/8/layout/lProcess2"/>
    <dgm:cxn modelId="{94E72568-AA67-46E2-B5B9-6407869D8A07}" srcId="{5CC7A411-2C19-4F76-9864-4EBF9EA076F7}" destId="{D435A581-643E-435F-B342-D9242C74E0A5}" srcOrd="5" destOrd="0" parTransId="{838A3844-DCFB-495F-9BD2-CD191E990074}" sibTransId="{0CD91459-717F-4EAB-A705-459B46F56AAB}"/>
    <dgm:cxn modelId="{0889DE03-BE25-BA44-A413-7CDD647025D6}" type="presOf" srcId="{4E68E7B0-5682-4A5A-8AF8-3AA05BE08C5A}" destId="{4D5DB9E7-3187-464F-8C6D-E108933CE1AE}" srcOrd="1" destOrd="0" presId="urn:microsoft.com/office/officeart/2005/8/layout/lProcess2"/>
    <dgm:cxn modelId="{372BBA8D-F2BB-4AF1-A0AA-D323CC8E84FD}" srcId="{228096C7-FB76-4CE0-BB87-9B5800658EBE}" destId="{A2502C8F-5EDE-47B7-B630-3BA214E3BEBE}" srcOrd="3" destOrd="0" parTransId="{544580C3-7004-4CF7-A63C-C62CB2F64062}" sibTransId="{6411B73B-699F-4A87-87E0-F3BD5D3F0123}"/>
    <dgm:cxn modelId="{1142A3E3-6BB9-4B8C-9F37-0AED3CF6C398}" srcId="{5CC7A411-2C19-4F76-9864-4EBF9EA076F7}" destId="{42F7875F-F4E1-4E5B-8557-42203B91E7A5}" srcOrd="4" destOrd="0" parTransId="{6D20D3D0-13BA-4F94-B095-79BA584ED320}" sibTransId="{B89B48EA-5731-40C6-BB1F-B7894D6203B2}"/>
    <dgm:cxn modelId="{C2DC513A-866A-49DD-96C1-D9382DD62C87}" srcId="{08B6D0CC-EA87-4CE8-80B2-4DB614256EE7}" destId="{632497E0-C7B4-4B4D-B28A-303BAF3186FE}" srcOrd="0" destOrd="0" parTransId="{820A72C3-B4CE-4106-B7A3-59BB6D931D00}" sibTransId="{A17715FF-017D-48DF-830C-804FB117C84B}"/>
    <dgm:cxn modelId="{2DD338AB-66BA-7343-9EC1-F1D0143D3572}" type="presOf" srcId="{D435A581-643E-435F-B342-D9242C74E0A5}" destId="{C6DF801B-B029-425D-9BD3-D59E8AB2059E}" srcOrd="0" destOrd="0" presId="urn:microsoft.com/office/officeart/2005/8/layout/lProcess2"/>
    <dgm:cxn modelId="{60F1D4CA-938C-D641-BC15-A19B8F5DD767}" type="presOf" srcId="{882BF1C3-A885-45BD-B474-26A64138FFE1}" destId="{7D6C0656-7911-4852-9C37-E97A19393D0B}" srcOrd="0" destOrd="0" presId="urn:microsoft.com/office/officeart/2005/8/layout/lProcess2"/>
    <dgm:cxn modelId="{3BA507D0-62E4-413C-A632-C82F2D22FD56}" srcId="{5CC7A411-2C19-4F76-9864-4EBF9EA076F7}" destId="{9BEB5DE7-42FA-486C-9B1F-9D530B5E3E5E}" srcOrd="2" destOrd="0" parTransId="{6C99BFB8-A64D-4AC7-B144-2A11B1FC7E76}" sibTransId="{A90273C8-C8C3-4A84-BC60-16C3B64033DE}"/>
    <dgm:cxn modelId="{46DFD34F-D113-9A49-BC18-8B42DBC6A3E3}" type="presOf" srcId="{625E7F44-3053-4481-8D0E-1D4EABA33088}" destId="{4683128E-E8EE-4A3F-99E0-B4CC17008C4C}" srcOrd="0" destOrd="0" presId="urn:microsoft.com/office/officeart/2005/8/layout/lProcess2"/>
    <dgm:cxn modelId="{694368C8-1098-CE4C-95E2-95D609B9EC4E}" type="presOf" srcId="{A44152F7-EBA7-4DBE-8B70-7CAC36A6B9BB}" destId="{25D1CB44-7D6A-462E-8B93-37C2961856E2}" srcOrd="0" destOrd="0" presId="urn:microsoft.com/office/officeart/2005/8/layout/lProcess2"/>
    <dgm:cxn modelId="{ACD4C134-5711-324A-8C30-789E63429C0D}" type="presOf" srcId="{A2502C8F-5EDE-47B7-B630-3BA214E3BEBE}" destId="{EC66D921-8616-4883-ABB9-3F171D6DA55F}" srcOrd="0" destOrd="0" presId="urn:microsoft.com/office/officeart/2005/8/layout/lProcess2"/>
    <dgm:cxn modelId="{5263942D-805C-DB44-9394-E88EC7D422A1}" type="presOf" srcId="{42F7875F-F4E1-4E5B-8557-42203B91E7A5}" destId="{78397112-9E92-4A27-8776-CC529042E8CF}" srcOrd="0" destOrd="0" presId="urn:microsoft.com/office/officeart/2005/8/layout/lProcess2"/>
    <dgm:cxn modelId="{0D5F900F-F951-4144-9733-245E5C29AA5A}" srcId="{228096C7-FB76-4CE0-BB87-9B5800658EBE}" destId="{B5DAF9AC-62DE-487F-9CCE-177A27048812}" srcOrd="8" destOrd="0" parTransId="{DE29B9ED-DA84-4C79-897B-9B3A820914FF}" sibTransId="{1A97961D-A2B9-43D0-B427-9C555E515842}"/>
    <dgm:cxn modelId="{EF89160E-2808-403B-8854-44C2103702D7}" srcId="{08B6D0CC-EA87-4CE8-80B2-4DB614256EE7}" destId="{5CC7A411-2C19-4F76-9864-4EBF9EA076F7}" srcOrd="3" destOrd="0" parTransId="{DDD3A4E3-2D63-44EF-9956-5C8C4E3D353B}" sibTransId="{88B3B1C1-CF76-403C-8D3D-E911D25293A5}"/>
    <dgm:cxn modelId="{BF846502-C015-4421-ABCE-D642C2147547}" srcId="{4E68E7B0-5682-4A5A-8AF8-3AA05BE08C5A}" destId="{84A93EFF-E854-4212-BE8E-40B2F3CED9BC}" srcOrd="1" destOrd="0" parTransId="{87F56A3D-8F9E-4255-B817-BDF7E3D7BD11}" sibTransId="{C5D3119A-F983-45AC-9DBA-631BF4BBD454}"/>
    <dgm:cxn modelId="{F95C36F1-7B6A-436E-82AF-90ABB7059E1C}" srcId="{5CC7A411-2C19-4F76-9864-4EBF9EA076F7}" destId="{A44152F7-EBA7-4DBE-8B70-7CAC36A6B9BB}" srcOrd="3" destOrd="0" parTransId="{324AF0D3-7F08-47A9-A773-ED29A553DE22}" sibTransId="{E39ED2CC-2A4A-4CEA-A384-D266233E8A69}"/>
    <dgm:cxn modelId="{1B8D1F6F-875C-2147-96AA-27D43657C368}" type="presOf" srcId="{37F871E0-95A3-4082-8AF6-2AE96A2E6C40}" destId="{2FF7D564-B33C-43D4-9A89-BF3D8F203BE6}" srcOrd="0" destOrd="0" presId="urn:microsoft.com/office/officeart/2005/8/layout/lProcess2"/>
    <dgm:cxn modelId="{6B88E74A-D12B-BD48-ABCB-5AE6E8982174}" type="presOf" srcId="{5CC7A411-2C19-4F76-9864-4EBF9EA076F7}" destId="{5BA0B0B3-3543-4AC5-BD49-35B9CA246FB1}" srcOrd="0" destOrd="0" presId="urn:microsoft.com/office/officeart/2005/8/layout/lProcess2"/>
    <dgm:cxn modelId="{0B4FC4AA-E511-4741-B414-1F9405CD269E}" srcId="{4E68E7B0-5682-4A5A-8AF8-3AA05BE08C5A}" destId="{20A472F8-D33E-4D47-BC64-1C1C90C3CFC5}" srcOrd="0" destOrd="0" parTransId="{D6C3F343-E247-4B7A-956E-47109B3AFEB0}" sibTransId="{80DF99E9-E986-4251-8F31-0B2854D9F8B5}"/>
    <dgm:cxn modelId="{DB4BCA71-1CE2-49CA-AC2E-81511E76C563}" srcId="{228096C7-FB76-4CE0-BB87-9B5800658EBE}" destId="{625E7F44-3053-4481-8D0E-1D4EABA33088}" srcOrd="7" destOrd="0" parTransId="{CDB5158C-A162-4BA1-8F8B-F94F9710881B}" sibTransId="{2B5D0FA3-D552-44D7-925C-88079D7F9B17}"/>
    <dgm:cxn modelId="{AAB46575-1F0C-AC4E-818A-013481424785}" type="presOf" srcId="{76059139-6AE9-455B-96A4-3E477513E33E}" destId="{1EED5218-158C-4637-B48C-BA2FD82346C4}" srcOrd="0" destOrd="0" presId="urn:microsoft.com/office/officeart/2005/8/layout/lProcess2"/>
    <dgm:cxn modelId="{6507BD7F-4654-6147-B83D-7A9ED2640716}" type="presOf" srcId="{4E68E7B0-5682-4A5A-8AF8-3AA05BE08C5A}" destId="{3324B305-2FAA-4C65-8FC9-64C4B73A1BD4}" srcOrd="0" destOrd="0" presId="urn:microsoft.com/office/officeart/2005/8/layout/lProcess2"/>
    <dgm:cxn modelId="{40AFD53B-5EC4-B843-9DCD-EFB0D84A2873}" type="presOf" srcId="{6A07A9C4-6DFF-49DE-AFD7-0D399B71028D}" destId="{A38B09BB-6AF0-46B0-A95D-397BB66C2A4F}" srcOrd="0" destOrd="0" presId="urn:microsoft.com/office/officeart/2005/8/layout/lProcess2"/>
    <dgm:cxn modelId="{2CA199A9-1BB1-CA4E-8F11-EC4191AFC03B}" type="presOf" srcId="{5CC7A411-2C19-4F76-9864-4EBF9EA076F7}" destId="{A85C1213-ABA2-43AF-91F4-BC4755C24B82}" srcOrd="1" destOrd="0" presId="urn:microsoft.com/office/officeart/2005/8/layout/lProcess2"/>
    <dgm:cxn modelId="{1680570E-2011-43C3-9628-E9E1184A4BA3}" srcId="{5CC7A411-2C19-4F76-9864-4EBF9EA076F7}" destId="{19B2EDEF-6C50-4EF7-AF6F-3E5F7056B085}" srcOrd="0" destOrd="0" parTransId="{B9114788-D30C-4D55-B1BE-0402BC4B1660}" sibTransId="{A912EFEB-1936-49A4-A27B-DB22E287294C}"/>
    <dgm:cxn modelId="{DBEA9C72-78F3-6949-86DE-E0E3433634FF}" type="presOf" srcId="{08B6D0CC-EA87-4CE8-80B2-4DB614256EE7}" destId="{BF9757AF-4E2B-48EE-86BA-69938D53DC8F}" srcOrd="0" destOrd="0" presId="urn:microsoft.com/office/officeart/2005/8/layout/lProcess2"/>
    <dgm:cxn modelId="{06E4BF6D-C49E-D240-82A1-8CEDF2A36E4D}" type="presOf" srcId="{E88E5F80-9EB6-F54F-92F3-EAE87D43D1A9}" destId="{7243F542-A790-3F4E-88C8-022947151EC4}" srcOrd="0" destOrd="0" presId="urn:microsoft.com/office/officeart/2005/8/layout/lProcess2"/>
    <dgm:cxn modelId="{A6A4A05D-0593-9043-932E-3E97D6D6305C}" type="presOf" srcId="{EAC0B32C-1EAA-4DA4-9F0C-B6B110DE516A}" destId="{7521E31F-DC41-423F-AF36-D60B86E2AA68}" srcOrd="0" destOrd="0" presId="urn:microsoft.com/office/officeart/2005/8/layout/lProcess2"/>
    <dgm:cxn modelId="{2CE499C8-B83A-714F-B0A0-39337C53ED4F}" srcId="{5CC7A411-2C19-4F76-9864-4EBF9EA076F7}" destId="{E88E5F80-9EB6-F54F-92F3-EAE87D43D1A9}" srcOrd="6" destOrd="0" parTransId="{C26CB59F-ADE5-9E4F-A394-2488E1ECA3FF}" sibTransId="{8DC71D73-C506-6044-9642-70ABFC0EC166}"/>
    <dgm:cxn modelId="{731E946E-2B6E-AD44-8723-6CF55F8F3BD3}" type="presOf" srcId="{632497E0-C7B4-4B4D-B28A-303BAF3186FE}" destId="{5EC3DEDD-056B-4A8A-9D4B-BD28795808F4}" srcOrd="1" destOrd="0" presId="urn:microsoft.com/office/officeart/2005/8/layout/lProcess2"/>
    <dgm:cxn modelId="{DD558F0A-428A-486D-8095-5C15E5AAFA59}" srcId="{228096C7-FB76-4CE0-BB87-9B5800658EBE}" destId="{37F871E0-95A3-4082-8AF6-2AE96A2E6C40}" srcOrd="2" destOrd="0" parTransId="{5754F9D9-36E9-4A1D-A197-9BD4A57BFCF0}" sibTransId="{5D3F9EF7-DE4E-44EE-9076-2846B882BFCD}"/>
    <dgm:cxn modelId="{48557117-421C-4FE7-ADF5-05DD5D8BC1D7}" srcId="{228096C7-FB76-4CE0-BB87-9B5800658EBE}" destId="{EAC0B32C-1EAA-4DA4-9F0C-B6B110DE516A}" srcOrd="1" destOrd="0" parTransId="{53E92DC4-A807-4828-B301-75418E367835}" sibTransId="{D8D999DF-8A86-4EF5-98B2-15CCC5341992}"/>
    <dgm:cxn modelId="{1D72FB5C-93BD-CD41-8BA1-935F6A5F9E47}" type="presOf" srcId="{632497E0-C7B4-4B4D-B28A-303BAF3186FE}" destId="{3FD6642A-713C-496C-805F-9141A23B45E8}" srcOrd="0" destOrd="0" presId="urn:microsoft.com/office/officeart/2005/8/layout/lProcess2"/>
    <dgm:cxn modelId="{604A267E-C89B-BC48-955F-0124BF0E61D4}" type="presParOf" srcId="{BF9757AF-4E2B-48EE-86BA-69938D53DC8F}" destId="{0451CF98-D783-4E9A-9CF6-FA7E1E4FCA16}" srcOrd="0" destOrd="0" presId="urn:microsoft.com/office/officeart/2005/8/layout/lProcess2"/>
    <dgm:cxn modelId="{D47E9486-7FCC-134D-838E-6D9783F8978E}" type="presParOf" srcId="{0451CF98-D783-4E9A-9CF6-FA7E1E4FCA16}" destId="{3FD6642A-713C-496C-805F-9141A23B45E8}" srcOrd="0" destOrd="0" presId="urn:microsoft.com/office/officeart/2005/8/layout/lProcess2"/>
    <dgm:cxn modelId="{CF782854-DD71-5C4F-8D48-14ADC9B82E71}" type="presParOf" srcId="{0451CF98-D783-4E9A-9CF6-FA7E1E4FCA16}" destId="{5EC3DEDD-056B-4A8A-9D4B-BD28795808F4}" srcOrd="1" destOrd="0" presId="urn:microsoft.com/office/officeart/2005/8/layout/lProcess2"/>
    <dgm:cxn modelId="{2F4F471D-3846-0D43-BA17-C4FA66B7744E}" type="presParOf" srcId="{0451CF98-D783-4E9A-9CF6-FA7E1E4FCA16}" destId="{FC1CA1C2-ADB9-46F9-8E9D-05CB98AF0372}" srcOrd="2" destOrd="0" presId="urn:microsoft.com/office/officeart/2005/8/layout/lProcess2"/>
    <dgm:cxn modelId="{E286C925-451A-904F-87BC-4AD81B498426}" type="presParOf" srcId="{FC1CA1C2-ADB9-46F9-8E9D-05CB98AF0372}" destId="{E4FFE27D-253B-4D77-A555-CB3E96640F0E}" srcOrd="0" destOrd="0" presId="urn:microsoft.com/office/officeart/2005/8/layout/lProcess2"/>
    <dgm:cxn modelId="{946DDCC1-9C7E-834B-9075-F2EADB6EAA1C}" type="presParOf" srcId="{E4FFE27D-253B-4D77-A555-CB3E96640F0E}" destId="{AD87FBB7-7640-4DEA-BDAA-A19F16EF38CD}" srcOrd="0" destOrd="0" presId="urn:microsoft.com/office/officeart/2005/8/layout/lProcess2"/>
    <dgm:cxn modelId="{C4BA5E28-8159-7B4C-ABC5-05ED601D614C}" type="presParOf" srcId="{BF9757AF-4E2B-48EE-86BA-69938D53DC8F}" destId="{A7DB59BD-9F42-4806-9789-B1AEB43972AD}" srcOrd="1" destOrd="0" presId="urn:microsoft.com/office/officeart/2005/8/layout/lProcess2"/>
    <dgm:cxn modelId="{D8936078-E049-4344-9553-979B3F98C910}" type="presParOf" srcId="{BF9757AF-4E2B-48EE-86BA-69938D53DC8F}" destId="{4C98EA70-912C-4CD1-AF0A-B107EDF8F769}" srcOrd="2" destOrd="0" presId="urn:microsoft.com/office/officeart/2005/8/layout/lProcess2"/>
    <dgm:cxn modelId="{6CAA5B78-4CAE-A745-BFAA-C37ABFB03FA3}" type="presParOf" srcId="{4C98EA70-912C-4CD1-AF0A-B107EDF8F769}" destId="{C8C0E8D6-01C9-4143-A199-7FA1A63AB562}" srcOrd="0" destOrd="0" presId="urn:microsoft.com/office/officeart/2005/8/layout/lProcess2"/>
    <dgm:cxn modelId="{93B5C5C6-8AE9-CC44-9D33-8732A29CC9D5}" type="presParOf" srcId="{4C98EA70-912C-4CD1-AF0A-B107EDF8F769}" destId="{E119BBED-C8C4-4B1A-9B85-B3C5A819B813}" srcOrd="1" destOrd="0" presId="urn:microsoft.com/office/officeart/2005/8/layout/lProcess2"/>
    <dgm:cxn modelId="{36CB9932-4BB2-D548-99A2-FB775C6C4317}" type="presParOf" srcId="{4C98EA70-912C-4CD1-AF0A-B107EDF8F769}" destId="{C51B0CA1-7C79-47EE-9A2C-226326F2602E}" srcOrd="2" destOrd="0" presId="urn:microsoft.com/office/officeart/2005/8/layout/lProcess2"/>
    <dgm:cxn modelId="{9DEAE689-680F-E241-88AC-28B4359B5494}" type="presParOf" srcId="{C51B0CA1-7C79-47EE-9A2C-226326F2602E}" destId="{EB9679AD-C69B-4AE4-B2B1-7F0F73AB9416}" srcOrd="0" destOrd="0" presId="urn:microsoft.com/office/officeart/2005/8/layout/lProcess2"/>
    <dgm:cxn modelId="{21917DE4-4E61-1F46-8E78-29631EEE0AD4}" type="presParOf" srcId="{EB9679AD-C69B-4AE4-B2B1-7F0F73AB9416}" destId="{2DC56078-98DF-4244-A98C-945C62B26157}" srcOrd="0" destOrd="0" presId="urn:microsoft.com/office/officeart/2005/8/layout/lProcess2"/>
    <dgm:cxn modelId="{5C420781-5C84-AA4D-BEA8-31C5FF974BC0}" type="presParOf" srcId="{EB9679AD-C69B-4AE4-B2B1-7F0F73AB9416}" destId="{2F758619-9890-47DD-85CE-6C355CCDA4C2}" srcOrd="1" destOrd="0" presId="urn:microsoft.com/office/officeart/2005/8/layout/lProcess2"/>
    <dgm:cxn modelId="{569F9044-2EC1-9E47-B0D0-EF4424AAD8C6}" type="presParOf" srcId="{EB9679AD-C69B-4AE4-B2B1-7F0F73AB9416}" destId="{7521E31F-DC41-423F-AF36-D60B86E2AA68}" srcOrd="2" destOrd="0" presId="urn:microsoft.com/office/officeart/2005/8/layout/lProcess2"/>
    <dgm:cxn modelId="{CD1D0D98-9145-F347-9D8C-D909F86748EE}" type="presParOf" srcId="{EB9679AD-C69B-4AE4-B2B1-7F0F73AB9416}" destId="{412DC214-C1B8-4B28-81A3-B4D08937FFB3}" srcOrd="3" destOrd="0" presId="urn:microsoft.com/office/officeart/2005/8/layout/lProcess2"/>
    <dgm:cxn modelId="{4A7F6225-949C-7F45-87F4-AC2D02EA1AAA}" type="presParOf" srcId="{EB9679AD-C69B-4AE4-B2B1-7F0F73AB9416}" destId="{2FF7D564-B33C-43D4-9A89-BF3D8F203BE6}" srcOrd="4" destOrd="0" presId="urn:microsoft.com/office/officeart/2005/8/layout/lProcess2"/>
    <dgm:cxn modelId="{C630FBF9-8125-E14E-991F-C857D332B26C}" type="presParOf" srcId="{EB9679AD-C69B-4AE4-B2B1-7F0F73AB9416}" destId="{AE88202B-4769-40A0-B675-500BFA0B73FC}" srcOrd="5" destOrd="0" presId="urn:microsoft.com/office/officeart/2005/8/layout/lProcess2"/>
    <dgm:cxn modelId="{E23C6E04-C653-9C41-A9B1-DDBA08913B5C}" type="presParOf" srcId="{EB9679AD-C69B-4AE4-B2B1-7F0F73AB9416}" destId="{EC66D921-8616-4883-ABB9-3F171D6DA55F}" srcOrd="6" destOrd="0" presId="urn:microsoft.com/office/officeart/2005/8/layout/lProcess2"/>
    <dgm:cxn modelId="{9627DFCF-B8D9-D44D-8D36-9627A65F9697}" type="presParOf" srcId="{EB9679AD-C69B-4AE4-B2B1-7F0F73AB9416}" destId="{0B7A9EB5-21A0-42B9-891B-6BB2F66319A0}" srcOrd="7" destOrd="0" presId="urn:microsoft.com/office/officeart/2005/8/layout/lProcess2"/>
    <dgm:cxn modelId="{C5272D27-A1FF-6D41-9F0F-0DAB542F3DE7}" type="presParOf" srcId="{EB9679AD-C69B-4AE4-B2B1-7F0F73AB9416}" destId="{7D6C0656-7911-4852-9C37-E97A19393D0B}" srcOrd="8" destOrd="0" presId="urn:microsoft.com/office/officeart/2005/8/layout/lProcess2"/>
    <dgm:cxn modelId="{E2260EDE-58C4-9045-B95E-A33B53EA0FAD}" type="presParOf" srcId="{EB9679AD-C69B-4AE4-B2B1-7F0F73AB9416}" destId="{340AEF7A-9762-4679-BABA-7544E2856A70}" srcOrd="9" destOrd="0" presId="urn:microsoft.com/office/officeart/2005/8/layout/lProcess2"/>
    <dgm:cxn modelId="{A7A5BB8A-9FB2-EB43-BCD7-0CB86966304F}" type="presParOf" srcId="{EB9679AD-C69B-4AE4-B2B1-7F0F73AB9416}" destId="{F264C0D5-4898-4536-B9BF-A6B0435BF75B}" srcOrd="10" destOrd="0" presId="urn:microsoft.com/office/officeart/2005/8/layout/lProcess2"/>
    <dgm:cxn modelId="{5D7E63DF-BD09-684E-9F60-F01C65CB240E}" type="presParOf" srcId="{EB9679AD-C69B-4AE4-B2B1-7F0F73AB9416}" destId="{AE27DA82-4150-4E62-A618-04481771F754}" srcOrd="11" destOrd="0" presId="urn:microsoft.com/office/officeart/2005/8/layout/lProcess2"/>
    <dgm:cxn modelId="{E516BD97-F78A-0343-88CD-78BB83B3C6FD}" type="presParOf" srcId="{EB9679AD-C69B-4AE4-B2B1-7F0F73AB9416}" destId="{79C55989-4B7D-4142-BD05-1B410E790EEB}" srcOrd="12" destOrd="0" presId="urn:microsoft.com/office/officeart/2005/8/layout/lProcess2"/>
    <dgm:cxn modelId="{38C73F63-46E7-DE44-8A3C-62873D8FCB83}" type="presParOf" srcId="{EB9679AD-C69B-4AE4-B2B1-7F0F73AB9416}" destId="{FC8C4A1F-5C0E-42AA-AA3A-81ADA1AFB800}" srcOrd="13" destOrd="0" presId="urn:microsoft.com/office/officeart/2005/8/layout/lProcess2"/>
    <dgm:cxn modelId="{76797C4C-1D7B-CA42-AA37-925DAE181B5C}" type="presParOf" srcId="{EB9679AD-C69B-4AE4-B2B1-7F0F73AB9416}" destId="{4683128E-E8EE-4A3F-99E0-B4CC17008C4C}" srcOrd="14" destOrd="0" presId="urn:microsoft.com/office/officeart/2005/8/layout/lProcess2"/>
    <dgm:cxn modelId="{C6F99EE9-E427-0C43-84FB-8BEAD8C6B2C3}" type="presParOf" srcId="{EB9679AD-C69B-4AE4-B2B1-7F0F73AB9416}" destId="{95891614-2C2E-4853-A1C3-11FAE8DF8F9E}" srcOrd="15" destOrd="0" presId="urn:microsoft.com/office/officeart/2005/8/layout/lProcess2"/>
    <dgm:cxn modelId="{DDA9346B-63AD-0E42-903E-7C53CED739A2}" type="presParOf" srcId="{EB9679AD-C69B-4AE4-B2B1-7F0F73AB9416}" destId="{B73814EA-784B-48BE-9190-183E93DC963D}" srcOrd="16" destOrd="0" presId="urn:microsoft.com/office/officeart/2005/8/layout/lProcess2"/>
    <dgm:cxn modelId="{0E62BD91-3E74-B845-A8CC-07D9DF998E8D}" type="presParOf" srcId="{EB9679AD-C69B-4AE4-B2B1-7F0F73AB9416}" destId="{B8684BD5-C0C6-44B7-931E-501EF0C03199}" srcOrd="17" destOrd="0" presId="urn:microsoft.com/office/officeart/2005/8/layout/lProcess2"/>
    <dgm:cxn modelId="{F0DFABF8-F7C4-D741-B487-8DDB090F7068}" type="presParOf" srcId="{EB9679AD-C69B-4AE4-B2B1-7F0F73AB9416}" destId="{1EED5218-158C-4637-B48C-BA2FD82346C4}" srcOrd="18" destOrd="0" presId="urn:microsoft.com/office/officeart/2005/8/layout/lProcess2"/>
    <dgm:cxn modelId="{5F57DA91-C5F0-F141-8FB4-9C063DCC95CD}" type="presParOf" srcId="{EB9679AD-C69B-4AE4-B2B1-7F0F73AB9416}" destId="{6092C8B8-E07F-4E22-A976-D180AA62E9BA}" srcOrd="19" destOrd="0" presId="urn:microsoft.com/office/officeart/2005/8/layout/lProcess2"/>
    <dgm:cxn modelId="{4884D30D-AB3B-964A-A17A-43D925EECD5E}" type="presParOf" srcId="{EB9679AD-C69B-4AE4-B2B1-7F0F73AB9416}" destId="{A38B09BB-6AF0-46B0-A95D-397BB66C2A4F}" srcOrd="20" destOrd="0" presId="urn:microsoft.com/office/officeart/2005/8/layout/lProcess2"/>
    <dgm:cxn modelId="{0964DB2D-0BED-B34C-B2AF-199C1EA8E7B2}" type="presParOf" srcId="{BF9757AF-4E2B-48EE-86BA-69938D53DC8F}" destId="{8AA6F93E-7A0B-40CA-8AAF-0E0532EC74D1}" srcOrd="3" destOrd="0" presId="urn:microsoft.com/office/officeart/2005/8/layout/lProcess2"/>
    <dgm:cxn modelId="{9EE5FE56-5A95-D14E-9351-FAB4DD7D0C62}" type="presParOf" srcId="{BF9757AF-4E2B-48EE-86BA-69938D53DC8F}" destId="{0BEF71E7-B98B-4BC5-93CC-7E107B4BAAE6}" srcOrd="4" destOrd="0" presId="urn:microsoft.com/office/officeart/2005/8/layout/lProcess2"/>
    <dgm:cxn modelId="{605F8FBA-1263-B944-B865-2840B6F11EF7}" type="presParOf" srcId="{0BEF71E7-B98B-4BC5-93CC-7E107B4BAAE6}" destId="{3324B305-2FAA-4C65-8FC9-64C4B73A1BD4}" srcOrd="0" destOrd="0" presId="urn:microsoft.com/office/officeart/2005/8/layout/lProcess2"/>
    <dgm:cxn modelId="{365E9E1E-2063-854F-AE31-8FCFED533C3D}" type="presParOf" srcId="{0BEF71E7-B98B-4BC5-93CC-7E107B4BAAE6}" destId="{4D5DB9E7-3187-464F-8C6D-E108933CE1AE}" srcOrd="1" destOrd="0" presId="urn:microsoft.com/office/officeart/2005/8/layout/lProcess2"/>
    <dgm:cxn modelId="{D5EEECB6-3DCB-F74B-9F9A-A6BE864DB80D}" type="presParOf" srcId="{0BEF71E7-B98B-4BC5-93CC-7E107B4BAAE6}" destId="{092E0FC2-E6FF-4DF8-84AE-234069C01675}" srcOrd="2" destOrd="0" presId="urn:microsoft.com/office/officeart/2005/8/layout/lProcess2"/>
    <dgm:cxn modelId="{204FBC40-D041-AC4E-B2AC-CA22F1287387}" type="presParOf" srcId="{092E0FC2-E6FF-4DF8-84AE-234069C01675}" destId="{A38E3782-2568-4B24-BADB-6EF20558DCFE}" srcOrd="0" destOrd="0" presId="urn:microsoft.com/office/officeart/2005/8/layout/lProcess2"/>
    <dgm:cxn modelId="{5392FDA8-12A2-174E-BFB9-A71514934F5A}" type="presParOf" srcId="{A38E3782-2568-4B24-BADB-6EF20558DCFE}" destId="{C2144225-A69E-4A4A-8522-6E5B6CE59CFE}" srcOrd="0" destOrd="0" presId="urn:microsoft.com/office/officeart/2005/8/layout/lProcess2"/>
    <dgm:cxn modelId="{8387A8C8-24F6-B94C-B36C-2040A202C9AD}" type="presParOf" srcId="{A38E3782-2568-4B24-BADB-6EF20558DCFE}" destId="{3E330406-A023-4E0C-8C59-5C4AC23FA622}" srcOrd="1" destOrd="0" presId="urn:microsoft.com/office/officeart/2005/8/layout/lProcess2"/>
    <dgm:cxn modelId="{BEC1A87A-7104-8944-9690-E86F47716FDA}" type="presParOf" srcId="{A38E3782-2568-4B24-BADB-6EF20558DCFE}" destId="{BE650633-0922-4B0B-9974-FA1680261E92}" srcOrd="2" destOrd="0" presId="urn:microsoft.com/office/officeart/2005/8/layout/lProcess2"/>
    <dgm:cxn modelId="{390A5042-B788-4945-A71C-4D0FFB06CEB5}" type="presParOf" srcId="{BF9757AF-4E2B-48EE-86BA-69938D53DC8F}" destId="{E5911AC9-7FA7-44FB-A634-F61174831387}" srcOrd="5" destOrd="0" presId="urn:microsoft.com/office/officeart/2005/8/layout/lProcess2"/>
    <dgm:cxn modelId="{0562CE1C-B9E6-A344-BB2E-FB687DEEE95D}" type="presParOf" srcId="{BF9757AF-4E2B-48EE-86BA-69938D53DC8F}" destId="{1C325AE1-CC0C-4499-9B3F-B9FF5F20A7CE}" srcOrd="6" destOrd="0" presId="urn:microsoft.com/office/officeart/2005/8/layout/lProcess2"/>
    <dgm:cxn modelId="{E2D3A222-8E0C-6247-87A7-87A1248149E1}" type="presParOf" srcId="{1C325AE1-CC0C-4499-9B3F-B9FF5F20A7CE}" destId="{5BA0B0B3-3543-4AC5-BD49-35B9CA246FB1}" srcOrd="0" destOrd="0" presId="urn:microsoft.com/office/officeart/2005/8/layout/lProcess2"/>
    <dgm:cxn modelId="{C159C4B4-83B1-644C-9502-AA773191B36F}" type="presParOf" srcId="{1C325AE1-CC0C-4499-9B3F-B9FF5F20A7CE}" destId="{A85C1213-ABA2-43AF-91F4-BC4755C24B82}" srcOrd="1" destOrd="0" presId="urn:microsoft.com/office/officeart/2005/8/layout/lProcess2"/>
    <dgm:cxn modelId="{0E139B8F-5632-FA4C-ADF0-4C4E60740F9A}" type="presParOf" srcId="{1C325AE1-CC0C-4499-9B3F-B9FF5F20A7CE}" destId="{51AA0EEC-D61A-40ED-AF6A-272853A3B270}" srcOrd="2" destOrd="0" presId="urn:microsoft.com/office/officeart/2005/8/layout/lProcess2"/>
    <dgm:cxn modelId="{1B900EDA-7E89-AB41-9D2B-87F2E241A17B}" type="presParOf" srcId="{51AA0EEC-D61A-40ED-AF6A-272853A3B270}" destId="{BF71E578-6FE0-4B6D-A9DA-C9AC7B7BEE39}" srcOrd="0" destOrd="0" presId="urn:microsoft.com/office/officeart/2005/8/layout/lProcess2"/>
    <dgm:cxn modelId="{58E14B65-2C9A-C945-8E99-7970DC972A90}" type="presParOf" srcId="{BF71E578-6FE0-4B6D-A9DA-C9AC7B7BEE39}" destId="{87C68CA0-94F9-4DED-8886-E51AD6009903}" srcOrd="0" destOrd="0" presId="urn:microsoft.com/office/officeart/2005/8/layout/lProcess2"/>
    <dgm:cxn modelId="{15B3C59F-9FF2-E04D-AC2F-EBB6F4DADA43}" type="presParOf" srcId="{BF71E578-6FE0-4B6D-A9DA-C9AC7B7BEE39}" destId="{2689FCE1-1638-4283-A852-E58B54606DD2}" srcOrd="1" destOrd="0" presId="urn:microsoft.com/office/officeart/2005/8/layout/lProcess2"/>
    <dgm:cxn modelId="{2A9B0D01-67DE-0A47-90B2-DA2BB33814CB}" type="presParOf" srcId="{BF71E578-6FE0-4B6D-A9DA-C9AC7B7BEE39}" destId="{798FFB4B-132A-4DAC-8DE2-7E9EF4F9E5BE}" srcOrd="2" destOrd="0" presId="urn:microsoft.com/office/officeart/2005/8/layout/lProcess2"/>
    <dgm:cxn modelId="{62579A6C-0C09-6746-9952-2C8A6382C886}" type="presParOf" srcId="{BF71E578-6FE0-4B6D-A9DA-C9AC7B7BEE39}" destId="{AE554A5F-A6B6-45DD-A6C7-E8C3F3A4554D}" srcOrd="3" destOrd="0" presId="urn:microsoft.com/office/officeart/2005/8/layout/lProcess2"/>
    <dgm:cxn modelId="{B73B4D15-4A25-DB4D-8CB5-BF581E88906A}" type="presParOf" srcId="{BF71E578-6FE0-4B6D-A9DA-C9AC7B7BEE39}" destId="{C8095B67-70B6-4662-A17C-8A88A189399A}" srcOrd="4" destOrd="0" presId="urn:microsoft.com/office/officeart/2005/8/layout/lProcess2"/>
    <dgm:cxn modelId="{8AA2F502-5E0C-D14F-A873-F9C34F0C9131}" type="presParOf" srcId="{BF71E578-6FE0-4B6D-A9DA-C9AC7B7BEE39}" destId="{F2146FA7-0C9E-4B72-9EDC-D43B1AE2B83A}" srcOrd="5" destOrd="0" presId="urn:microsoft.com/office/officeart/2005/8/layout/lProcess2"/>
    <dgm:cxn modelId="{76744E2E-AEBE-6B4D-A06F-87287D9FC51B}" type="presParOf" srcId="{BF71E578-6FE0-4B6D-A9DA-C9AC7B7BEE39}" destId="{25D1CB44-7D6A-462E-8B93-37C2961856E2}" srcOrd="6" destOrd="0" presId="urn:microsoft.com/office/officeart/2005/8/layout/lProcess2"/>
    <dgm:cxn modelId="{8F59C664-31CC-DA41-AAD9-9E97D9D6C0CC}" type="presParOf" srcId="{BF71E578-6FE0-4B6D-A9DA-C9AC7B7BEE39}" destId="{B74BEB0E-C800-4699-A7B8-5AA1D05B337E}" srcOrd="7" destOrd="0" presId="urn:microsoft.com/office/officeart/2005/8/layout/lProcess2"/>
    <dgm:cxn modelId="{E9586C08-0E71-F046-A2DD-575239A2B8AC}" type="presParOf" srcId="{BF71E578-6FE0-4B6D-A9DA-C9AC7B7BEE39}" destId="{78397112-9E92-4A27-8776-CC529042E8CF}" srcOrd="8" destOrd="0" presId="urn:microsoft.com/office/officeart/2005/8/layout/lProcess2"/>
    <dgm:cxn modelId="{03A65262-7152-F64F-87EA-903904F528D5}" type="presParOf" srcId="{BF71E578-6FE0-4B6D-A9DA-C9AC7B7BEE39}" destId="{D87E32D6-93FC-4430-A279-62037133DC45}" srcOrd="9" destOrd="0" presId="urn:microsoft.com/office/officeart/2005/8/layout/lProcess2"/>
    <dgm:cxn modelId="{A3FD0575-D864-F14E-A34C-EF36976C3D4B}" type="presParOf" srcId="{BF71E578-6FE0-4B6D-A9DA-C9AC7B7BEE39}" destId="{C6DF801B-B029-425D-9BD3-D59E8AB2059E}" srcOrd="10" destOrd="0" presId="urn:microsoft.com/office/officeart/2005/8/layout/lProcess2"/>
    <dgm:cxn modelId="{249A6105-438F-9A40-ADE2-2E0D6584CDE8}" type="presParOf" srcId="{BF71E578-6FE0-4B6D-A9DA-C9AC7B7BEE39}" destId="{3F927775-A17D-F84D-B9CC-E8299165D43F}" srcOrd="11" destOrd="0" presId="urn:microsoft.com/office/officeart/2005/8/layout/lProcess2"/>
    <dgm:cxn modelId="{243386D3-AAFE-2C46-97C7-27633722E5CB}" type="presParOf" srcId="{BF71E578-6FE0-4B6D-A9DA-C9AC7B7BEE39}" destId="{7243F542-A790-3F4E-88C8-022947151EC4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186CA-5039-452E-A063-013C8753E2D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407B818-5539-42E8-817C-91A580B6D58C}">
      <dgm:prSet phldrT="[Text]"/>
      <dgm:spPr/>
      <dgm:t>
        <a:bodyPr/>
        <a:lstStyle/>
        <a:p>
          <a:r>
            <a:rPr lang="es-ES" dirty="0" smtClean="0"/>
            <a:t>WFD 2016</a:t>
          </a:r>
          <a:endParaRPr lang="en-GB" dirty="0"/>
        </a:p>
      </dgm:t>
    </dgm:pt>
    <dgm:pt modelId="{313960AF-7375-4818-B478-7E9FF9E57D23}" type="parTrans" cxnId="{DACA368B-C041-4E07-B364-87AF3B9E4894}">
      <dgm:prSet/>
      <dgm:spPr/>
      <dgm:t>
        <a:bodyPr/>
        <a:lstStyle/>
        <a:p>
          <a:endParaRPr lang="en-GB"/>
        </a:p>
      </dgm:t>
    </dgm:pt>
    <dgm:pt modelId="{FCA1E96B-325B-4C2E-9743-3568AAE21DDD}" type="sibTrans" cxnId="{DACA368B-C041-4E07-B364-87AF3B9E4894}">
      <dgm:prSet/>
      <dgm:spPr/>
      <dgm:t>
        <a:bodyPr/>
        <a:lstStyle/>
        <a:p>
          <a:endParaRPr lang="en-GB"/>
        </a:p>
      </dgm:t>
    </dgm:pt>
    <dgm:pt modelId="{4A2F4C15-C7D2-401A-896C-44BE84437840}">
      <dgm:prSet phldrT="[Text]"/>
      <dgm:spPr/>
      <dgm:t>
        <a:bodyPr/>
        <a:lstStyle/>
        <a:p>
          <a:r>
            <a:rPr lang="en-GB" noProof="0" dirty="0" smtClean="0"/>
            <a:t>XML Schemas for spatial and descriptive data</a:t>
          </a:r>
          <a:endParaRPr lang="en-GB" noProof="0" dirty="0"/>
        </a:p>
      </dgm:t>
    </dgm:pt>
    <dgm:pt modelId="{3EBDC523-4AED-483D-B8D4-64B8648ED47F}" type="parTrans" cxnId="{B5E98476-2152-4CD3-9113-238F9ECD2D52}">
      <dgm:prSet/>
      <dgm:spPr/>
      <dgm:t>
        <a:bodyPr/>
        <a:lstStyle/>
        <a:p>
          <a:endParaRPr lang="en-GB"/>
        </a:p>
      </dgm:t>
    </dgm:pt>
    <dgm:pt modelId="{76842C0F-40E1-4C79-8547-BD2FB693D824}" type="sibTrans" cxnId="{B5E98476-2152-4CD3-9113-238F9ECD2D52}">
      <dgm:prSet/>
      <dgm:spPr/>
      <dgm:t>
        <a:bodyPr/>
        <a:lstStyle/>
        <a:p>
          <a:endParaRPr lang="en-GB"/>
        </a:p>
      </dgm:t>
    </dgm:pt>
    <dgm:pt modelId="{C953CDEB-B143-41E0-B45A-FFB5C1284D7B}">
      <dgm:prSet phldrT="[Text]"/>
      <dgm:spPr/>
      <dgm:t>
        <a:bodyPr/>
        <a:lstStyle/>
        <a:p>
          <a:r>
            <a:rPr lang="es-ES" dirty="0" smtClean="0"/>
            <a:t>Access DB</a:t>
          </a:r>
          <a:endParaRPr lang="en-GB" dirty="0"/>
        </a:p>
      </dgm:t>
    </dgm:pt>
    <dgm:pt modelId="{C25F029B-4284-476D-B430-33F09DEBE672}" type="parTrans" cxnId="{ED6D7B34-E677-4F69-A33A-D91C04D462EF}">
      <dgm:prSet/>
      <dgm:spPr/>
      <dgm:t>
        <a:bodyPr/>
        <a:lstStyle/>
        <a:p>
          <a:endParaRPr lang="en-GB"/>
        </a:p>
      </dgm:t>
    </dgm:pt>
    <dgm:pt modelId="{91324361-320A-4EDB-BC82-FA0228ABBEAA}" type="sibTrans" cxnId="{ED6D7B34-E677-4F69-A33A-D91C04D462EF}">
      <dgm:prSet/>
      <dgm:spPr/>
      <dgm:t>
        <a:bodyPr/>
        <a:lstStyle/>
        <a:p>
          <a:endParaRPr lang="en-GB"/>
        </a:p>
      </dgm:t>
    </dgm:pt>
    <dgm:pt modelId="{A1F2B3C8-BD8A-47E2-A987-AD3285D13CE6}">
      <dgm:prSet phldrT="[Text]"/>
      <dgm:spPr/>
      <dgm:t>
        <a:bodyPr/>
        <a:lstStyle/>
        <a:p>
          <a:r>
            <a:rPr lang="es-ES" dirty="0" smtClean="0"/>
            <a:t>XML</a:t>
          </a:r>
          <a:endParaRPr lang="en-GB" dirty="0"/>
        </a:p>
      </dgm:t>
    </dgm:pt>
    <dgm:pt modelId="{1AA09D79-AB0C-4C73-9A73-D8CF6C5FDA47}" type="parTrans" cxnId="{6F111F03-9E8C-4C6A-8CA5-653FE753B72B}">
      <dgm:prSet/>
      <dgm:spPr/>
      <dgm:t>
        <a:bodyPr/>
        <a:lstStyle/>
        <a:p>
          <a:endParaRPr lang="en-GB"/>
        </a:p>
      </dgm:t>
    </dgm:pt>
    <dgm:pt modelId="{1D7DB870-0DB0-4C4A-8A54-7A842647A8AE}" type="sibTrans" cxnId="{6F111F03-9E8C-4C6A-8CA5-653FE753B72B}">
      <dgm:prSet/>
      <dgm:spPr/>
      <dgm:t>
        <a:bodyPr/>
        <a:lstStyle/>
        <a:p>
          <a:endParaRPr lang="en-GB"/>
        </a:p>
      </dgm:t>
    </dgm:pt>
    <dgm:pt modelId="{345EC538-AD75-4350-97EC-159A159B2EBF}">
      <dgm:prSet phldrT="[Text]"/>
      <dgm:spPr/>
      <dgm:t>
        <a:bodyPr/>
        <a:lstStyle/>
        <a:p>
          <a:r>
            <a:rPr lang="es-ES" dirty="0" smtClean="0"/>
            <a:t>GML</a:t>
          </a:r>
          <a:endParaRPr lang="en-GB" dirty="0"/>
        </a:p>
      </dgm:t>
    </dgm:pt>
    <dgm:pt modelId="{37DE11CF-1AC1-4B3C-B203-F7FE6CF16DAF}" type="parTrans" cxnId="{9B5D47C7-EDC9-499B-8D83-0E9797D17795}">
      <dgm:prSet/>
      <dgm:spPr/>
      <dgm:t>
        <a:bodyPr/>
        <a:lstStyle/>
        <a:p>
          <a:endParaRPr lang="en-GB"/>
        </a:p>
      </dgm:t>
    </dgm:pt>
    <dgm:pt modelId="{BD9C4C4A-0364-4E98-BB75-6969592CFF13}" type="sibTrans" cxnId="{9B5D47C7-EDC9-499B-8D83-0E9797D17795}">
      <dgm:prSet/>
      <dgm:spPr/>
      <dgm:t>
        <a:bodyPr/>
        <a:lstStyle/>
        <a:p>
          <a:endParaRPr lang="en-GB"/>
        </a:p>
      </dgm:t>
    </dgm:pt>
    <dgm:pt modelId="{61258BA5-63E7-481E-9093-ADFA39DB1E92}">
      <dgm:prSet phldrT="[Text]"/>
      <dgm:spPr/>
      <dgm:t>
        <a:bodyPr/>
        <a:lstStyle/>
        <a:p>
          <a:r>
            <a:rPr lang="es-ES" dirty="0" err="1" smtClean="0"/>
            <a:t>Shapefiles</a:t>
          </a:r>
          <a:endParaRPr lang="en-GB" dirty="0"/>
        </a:p>
      </dgm:t>
    </dgm:pt>
    <dgm:pt modelId="{12C19BA5-281C-44AE-972B-4D04EC91C2B8}" type="parTrans" cxnId="{AA65E5E9-199C-41A0-876E-7B298D7D7265}">
      <dgm:prSet/>
      <dgm:spPr/>
      <dgm:t>
        <a:bodyPr/>
        <a:lstStyle/>
        <a:p>
          <a:endParaRPr lang="en-GB"/>
        </a:p>
      </dgm:t>
    </dgm:pt>
    <dgm:pt modelId="{5FDFBE63-3350-4DBA-83F8-50B7C5315293}" type="sibTrans" cxnId="{AA65E5E9-199C-41A0-876E-7B298D7D7265}">
      <dgm:prSet/>
      <dgm:spPr/>
      <dgm:t>
        <a:bodyPr/>
        <a:lstStyle/>
        <a:p>
          <a:endParaRPr lang="en-GB"/>
        </a:p>
      </dgm:t>
    </dgm:pt>
    <dgm:pt modelId="{6E45BEFA-7035-4D2A-9F21-E4E22AE31EF3}">
      <dgm:prSet phldrT="[Text]"/>
      <dgm:spPr/>
      <dgm:t>
        <a:bodyPr/>
        <a:lstStyle/>
        <a:p>
          <a:r>
            <a:rPr lang="es-ES" dirty="0" smtClean="0"/>
            <a:t>QA </a:t>
          </a:r>
          <a:r>
            <a:rPr lang="es-ES" dirty="0" err="1" smtClean="0"/>
            <a:t>tools</a:t>
          </a:r>
          <a:r>
            <a:rPr lang="es-ES" dirty="0" smtClean="0"/>
            <a:t>/</a:t>
          </a:r>
          <a:r>
            <a:rPr lang="es-ES" dirty="0" err="1" smtClean="0"/>
            <a:t>doc</a:t>
          </a:r>
          <a:endParaRPr lang="en-GB" dirty="0"/>
        </a:p>
      </dgm:t>
    </dgm:pt>
    <dgm:pt modelId="{9B1D27FF-701F-4E91-8A65-8065159E9977}" type="parTrans" cxnId="{0765F48B-D66B-4389-A76D-71BC6574C5F3}">
      <dgm:prSet/>
      <dgm:spPr/>
      <dgm:t>
        <a:bodyPr/>
        <a:lstStyle/>
        <a:p>
          <a:endParaRPr lang="en-GB"/>
        </a:p>
      </dgm:t>
    </dgm:pt>
    <dgm:pt modelId="{DF203AD4-D11B-4636-A903-5C44DBC26F83}" type="sibTrans" cxnId="{0765F48B-D66B-4389-A76D-71BC6574C5F3}">
      <dgm:prSet/>
      <dgm:spPr/>
      <dgm:t>
        <a:bodyPr/>
        <a:lstStyle/>
        <a:p>
          <a:endParaRPr lang="en-GB"/>
        </a:p>
      </dgm:t>
    </dgm:pt>
    <dgm:pt modelId="{81570792-7F08-4018-A67D-EBD440709092}">
      <dgm:prSet phldrT="[Text]"/>
      <dgm:spPr/>
      <dgm:t>
        <a:bodyPr/>
        <a:lstStyle/>
        <a:p>
          <a:r>
            <a:rPr lang="en-GB" noProof="0" dirty="0" smtClean="0"/>
            <a:t>WFD Reporting Guidance and GIS Guidance</a:t>
          </a:r>
          <a:endParaRPr lang="en-GB" noProof="0" dirty="0"/>
        </a:p>
      </dgm:t>
    </dgm:pt>
    <dgm:pt modelId="{81188495-BE2E-4551-B5C2-9D02F6E5E0D1}" type="parTrans" cxnId="{8D8A1848-F613-4FEF-B7CE-09C737741C12}">
      <dgm:prSet/>
      <dgm:spPr/>
      <dgm:t>
        <a:bodyPr/>
        <a:lstStyle/>
        <a:p>
          <a:endParaRPr lang="en-GB"/>
        </a:p>
      </dgm:t>
    </dgm:pt>
    <dgm:pt modelId="{44D422B0-92BF-4874-8EAD-8DD0F89AE631}" type="sibTrans" cxnId="{8D8A1848-F613-4FEF-B7CE-09C737741C12}">
      <dgm:prSet/>
      <dgm:spPr/>
      <dgm:t>
        <a:bodyPr/>
        <a:lstStyle/>
        <a:p>
          <a:endParaRPr lang="en-GB"/>
        </a:p>
      </dgm:t>
    </dgm:pt>
    <dgm:pt modelId="{B7463F0D-E094-144F-A61A-81BBB23FEAA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Docs/ Conversion tool</a:t>
          </a:r>
          <a:endParaRPr lang="en-GB" dirty="0"/>
        </a:p>
      </dgm:t>
    </dgm:pt>
    <dgm:pt modelId="{5B5F4BF6-E747-0D48-A9C5-B2627E6D2376}" type="parTrans" cxnId="{9E0B785E-AF00-B04B-BAA6-B3090ED019E7}">
      <dgm:prSet/>
      <dgm:spPr/>
      <dgm:t>
        <a:bodyPr/>
        <a:lstStyle/>
        <a:p>
          <a:endParaRPr lang="en-US"/>
        </a:p>
      </dgm:t>
    </dgm:pt>
    <dgm:pt modelId="{C94EC012-A27C-7A45-874A-4BC90032189E}" type="sibTrans" cxnId="{9E0B785E-AF00-B04B-BAA6-B3090ED019E7}">
      <dgm:prSet/>
      <dgm:spPr/>
      <dgm:t>
        <a:bodyPr/>
        <a:lstStyle/>
        <a:p>
          <a:endParaRPr lang="en-US"/>
        </a:p>
      </dgm:t>
    </dgm:pt>
    <dgm:pt modelId="{487AA5AC-CD9F-B14D-8E1A-43D4FF1C169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Conversion tools</a:t>
          </a:r>
          <a:endParaRPr lang="en-GB" dirty="0"/>
        </a:p>
      </dgm:t>
    </dgm:pt>
    <dgm:pt modelId="{9C271B6A-C5EE-B540-9FAC-5A22054DDDCF}" type="parTrans" cxnId="{0D5598B4-ABA8-124D-9598-F5D52F041D96}">
      <dgm:prSet/>
      <dgm:spPr/>
      <dgm:t>
        <a:bodyPr/>
        <a:lstStyle/>
        <a:p>
          <a:endParaRPr lang="en-US"/>
        </a:p>
      </dgm:t>
    </dgm:pt>
    <dgm:pt modelId="{3D43FEA5-8A11-B547-90B1-479705C35AC6}" type="sibTrans" cxnId="{0D5598B4-ABA8-124D-9598-F5D52F041D96}">
      <dgm:prSet/>
      <dgm:spPr/>
      <dgm:t>
        <a:bodyPr/>
        <a:lstStyle/>
        <a:p>
          <a:endParaRPr lang="en-US"/>
        </a:p>
      </dgm:t>
    </dgm:pt>
    <dgm:pt modelId="{E9005629-AB66-5C43-956F-A3EDAA4602C3}">
      <dgm:prSet phldrT="[Text]"/>
      <dgm:spPr/>
      <dgm:t>
        <a:bodyPr/>
        <a:lstStyle/>
        <a:p>
          <a:r>
            <a:rPr lang="en-GB" noProof="0" dirty="0" smtClean="0"/>
            <a:t>UML</a:t>
          </a:r>
          <a:endParaRPr lang="en-GB" noProof="0" dirty="0"/>
        </a:p>
      </dgm:t>
    </dgm:pt>
    <dgm:pt modelId="{0CCE125A-E62F-B343-BB28-5BE32079CBA1}" type="parTrans" cxnId="{3E13A1A7-E8F0-874D-8306-489E257AC69F}">
      <dgm:prSet/>
      <dgm:spPr/>
      <dgm:t>
        <a:bodyPr/>
        <a:lstStyle/>
        <a:p>
          <a:endParaRPr lang="en-US"/>
        </a:p>
      </dgm:t>
    </dgm:pt>
    <dgm:pt modelId="{21CDA96E-0C9A-1C48-9A51-22F58DCDCC5B}" type="sibTrans" cxnId="{3E13A1A7-E8F0-874D-8306-489E257AC69F}">
      <dgm:prSet/>
      <dgm:spPr/>
      <dgm:t>
        <a:bodyPr/>
        <a:lstStyle/>
        <a:p>
          <a:endParaRPr lang="en-US"/>
        </a:p>
      </dgm:t>
    </dgm:pt>
    <dgm:pt modelId="{BB5D3B49-01DF-0649-826D-5C64DCCF4B3C}">
      <dgm:prSet phldrT="[Text]"/>
      <dgm:spPr/>
      <dgm:t>
        <a:bodyPr/>
        <a:lstStyle/>
        <a:p>
          <a:r>
            <a:rPr lang="en-GB" noProof="0" dirty="0" smtClean="0"/>
            <a:t>Annex6</a:t>
          </a:r>
          <a:endParaRPr lang="en-GB" noProof="0" dirty="0"/>
        </a:p>
      </dgm:t>
    </dgm:pt>
    <dgm:pt modelId="{830A3C4B-F5FF-8147-B49B-C0E7542671C7}" type="parTrans" cxnId="{7D6C5A8E-10CC-2245-8EE5-DE4EBD9EA7AF}">
      <dgm:prSet/>
      <dgm:spPr/>
      <dgm:t>
        <a:bodyPr/>
        <a:lstStyle/>
        <a:p>
          <a:endParaRPr lang="en-US"/>
        </a:p>
      </dgm:t>
    </dgm:pt>
    <dgm:pt modelId="{F5786D2C-89D5-1C4D-BB34-86CF21579CCE}" type="sibTrans" cxnId="{7D6C5A8E-10CC-2245-8EE5-DE4EBD9EA7AF}">
      <dgm:prSet/>
      <dgm:spPr/>
      <dgm:t>
        <a:bodyPr/>
        <a:lstStyle/>
        <a:p>
          <a:endParaRPr lang="en-US"/>
        </a:p>
      </dgm:t>
    </dgm:pt>
    <dgm:pt modelId="{165F0C53-B850-0A42-97F3-AF2BFDB457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Helpdesk log</a:t>
          </a:r>
          <a:endParaRPr lang="en-GB" dirty="0"/>
        </a:p>
      </dgm:t>
    </dgm:pt>
    <dgm:pt modelId="{7978BDD5-DFB7-A145-BDC7-4EA4977BF718}" type="parTrans" cxnId="{9132D5F0-FFB5-8440-A30D-F788C86274BA}">
      <dgm:prSet/>
      <dgm:spPr/>
      <dgm:t>
        <a:bodyPr/>
        <a:lstStyle/>
        <a:p>
          <a:endParaRPr lang="en-US"/>
        </a:p>
      </dgm:t>
    </dgm:pt>
    <dgm:pt modelId="{30FCD702-BAAE-9546-B964-40227606BA20}" type="sibTrans" cxnId="{9132D5F0-FFB5-8440-A30D-F788C86274BA}">
      <dgm:prSet/>
      <dgm:spPr/>
      <dgm:t>
        <a:bodyPr/>
        <a:lstStyle/>
        <a:p>
          <a:endParaRPr lang="en-US"/>
        </a:p>
      </dgm:t>
    </dgm:pt>
    <dgm:pt modelId="{A050C8FB-B0F1-4058-A4D6-53C4D96EC9A0}" type="pres">
      <dgm:prSet presAssocID="{EE1186CA-5039-452E-A063-013C8753E2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C7FA785-9DE5-4539-9A93-A78BB7FA6E3E}" type="pres">
      <dgm:prSet presAssocID="{1407B818-5539-42E8-817C-91A580B6D58C}" presName="hierRoot1" presStyleCnt="0">
        <dgm:presLayoutVars>
          <dgm:hierBranch val="init"/>
        </dgm:presLayoutVars>
      </dgm:prSet>
      <dgm:spPr/>
    </dgm:pt>
    <dgm:pt modelId="{20928373-53E6-4806-8390-E35F0D7F28A5}" type="pres">
      <dgm:prSet presAssocID="{1407B818-5539-42E8-817C-91A580B6D58C}" presName="rootComposite1" presStyleCnt="0"/>
      <dgm:spPr/>
    </dgm:pt>
    <dgm:pt modelId="{2EFCD445-A6AC-41C2-8E5A-CCB555992AA9}" type="pres">
      <dgm:prSet presAssocID="{1407B818-5539-42E8-817C-91A580B6D5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D533D3-766E-45C3-BC43-1D81AE805F3E}" type="pres">
      <dgm:prSet presAssocID="{1407B818-5539-42E8-817C-91A580B6D58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95F1AD3-FD69-41F7-91FB-0DBCC0C531FF}" type="pres">
      <dgm:prSet presAssocID="{1407B818-5539-42E8-817C-91A580B6D58C}" presName="hierChild2" presStyleCnt="0"/>
      <dgm:spPr/>
    </dgm:pt>
    <dgm:pt modelId="{9C040032-0AB5-4B12-8E8D-E3CAF8372A63}" type="pres">
      <dgm:prSet presAssocID="{81188495-BE2E-4551-B5C2-9D02F6E5E0D1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4D3C291-3F2E-4489-8341-CDD186E686AC}" type="pres">
      <dgm:prSet presAssocID="{81570792-7F08-4018-A67D-EBD440709092}" presName="hierRoot2" presStyleCnt="0">
        <dgm:presLayoutVars>
          <dgm:hierBranch val="init"/>
        </dgm:presLayoutVars>
      </dgm:prSet>
      <dgm:spPr/>
    </dgm:pt>
    <dgm:pt modelId="{936056BD-A859-483A-82FD-7154A97D374D}" type="pres">
      <dgm:prSet presAssocID="{81570792-7F08-4018-A67D-EBD440709092}" presName="rootComposite" presStyleCnt="0"/>
      <dgm:spPr/>
    </dgm:pt>
    <dgm:pt modelId="{79E10860-489F-4BA0-8A89-B4DFC5159AC9}" type="pres">
      <dgm:prSet presAssocID="{81570792-7F08-4018-A67D-EBD440709092}" presName="rootText" presStyleLbl="node2" presStyleIdx="0" presStyleCnt="5" custScaleX="135409" custScaleY="1355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598428-D3EA-4B9A-BEDF-E45FEA889720}" type="pres">
      <dgm:prSet presAssocID="{81570792-7F08-4018-A67D-EBD440709092}" presName="rootConnector" presStyleLbl="node2" presStyleIdx="0" presStyleCnt="5"/>
      <dgm:spPr/>
      <dgm:t>
        <a:bodyPr/>
        <a:lstStyle/>
        <a:p>
          <a:endParaRPr lang="en-GB"/>
        </a:p>
      </dgm:t>
    </dgm:pt>
    <dgm:pt modelId="{C5AAA5BE-B649-4A74-8762-48B16AC088CC}" type="pres">
      <dgm:prSet presAssocID="{81570792-7F08-4018-A67D-EBD440709092}" presName="hierChild4" presStyleCnt="0"/>
      <dgm:spPr/>
    </dgm:pt>
    <dgm:pt modelId="{EA361BAE-1A5C-7242-B0A8-F23D1B075AAC}" type="pres">
      <dgm:prSet presAssocID="{830A3C4B-F5FF-8147-B49B-C0E7542671C7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6B6F5B2-47B8-554B-B842-8969DF41FB6D}" type="pres">
      <dgm:prSet presAssocID="{BB5D3B49-01DF-0649-826D-5C64DCCF4B3C}" presName="hierRoot2" presStyleCnt="0">
        <dgm:presLayoutVars>
          <dgm:hierBranch val="init"/>
        </dgm:presLayoutVars>
      </dgm:prSet>
      <dgm:spPr/>
    </dgm:pt>
    <dgm:pt modelId="{61E4C31C-E5BC-A246-A153-EC5F25F838C5}" type="pres">
      <dgm:prSet presAssocID="{BB5D3B49-01DF-0649-826D-5C64DCCF4B3C}" presName="rootComposite" presStyleCnt="0"/>
      <dgm:spPr/>
    </dgm:pt>
    <dgm:pt modelId="{4287E314-7A4F-5742-80CA-EEBD516DC6AF}" type="pres">
      <dgm:prSet presAssocID="{BB5D3B49-01DF-0649-826D-5C64DCCF4B3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AAFC0-4806-1941-939F-64181C1E8C30}" type="pres">
      <dgm:prSet presAssocID="{BB5D3B49-01DF-0649-826D-5C64DCCF4B3C}" presName="rootConnector" presStyleLbl="node3" presStyleIdx="0" presStyleCnt="4"/>
      <dgm:spPr/>
      <dgm:t>
        <a:bodyPr/>
        <a:lstStyle/>
        <a:p>
          <a:endParaRPr lang="en-US"/>
        </a:p>
      </dgm:t>
    </dgm:pt>
    <dgm:pt modelId="{A7AF1F37-BAF6-5C42-BB5A-4338C2C17172}" type="pres">
      <dgm:prSet presAssocID="{BB5D3B49-01DF-0649-826D-5C64DCCF4B3C}" presName="hierChild4" presStyleCnt="0"/>
      <dgm:spPr/>
    </dgm:pt>
    <dgm:pt modelId="{587EFE32-8763-294E-8FE4-35ADE244FD68}" type="pres">
      <dgm:prSet presAssocID="{BB5D3B49-01DF-0649-826D-5C64DCCF4B3C}" presName="hierChild5" presStyleCnt="0"/>
      <dgm:spPr/>
    </dgm:pt>
    <dgm:pt modelId="{A22273CF-1F50-4431-A371-F18DEF117498}" type="pres">
      <dgm:prSet presAssocID="{81570792-7F08-4018-A67D-EBD440709092}" presName="hierChild5" presStyleCnt="0"/>
      <dgm:spPr/>
    </dgm:pt>
    <dgm:pt modelId="{B2FD7FD9-E11C-5349-8E05-29A275C67478}" type="pres">
      <dgm:prSet presAssocID="{0CCE125A-E62F-B343-BB28-5BE32079CBA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06CE67BA-B87F-DF4A-8257-52DA625FA2E6}" type="pres">
      <dgm:prSet presAssocID="{E9005629-AB66-5C43-956F-A3EDAA4602C3}" presName="hierRoot2" presStyleCnt="0">
        <dgm:presLayoutVars>
          <dgm:hierBranch val="init"/>
        </dgm:presLayoutVars>
      </dgm:prSet>
      <dgm:spPr/>
    </dgm:pt>
    <dgm:pt modelId="{FE29F2CD-E86E-2B4D-B206-19C1AFACB3CF}" type="pres">
      <dgm:prSet presAssocID="{E9005629-AB66-5C43-956F-A3EDAA4602C3}" presName="rootComposite" presStyleCnt="0"/>
      <dgm:spPr/>
    </dgm:pt>
    <dgm:pt modelId="{0D56F3AD-F71B-1E4F-B18F-399CF1219FA2}" type="pres">
      <dgm:prSet presAssocID="{E9005629-AB66-5C43-956F-A3EDAA4602C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25151-237E-DC4D-A762-3FE52B430E45}" type="pres">
      <dgm:prSet presAssocID="{E9005629-AB66-5C43-956F-A3EDAA4602C3}" presName="rootConnector" presStyleLbl="node2" presStyleIdx="1" presStyleCnt="5"/>
      <dgm:spPr/>
      <dgm:t>
        <a:bodyPr/>
        <a:lstStyle/>
        <a:p>
          <a:endParaRPr lang="en-US"/>
        </a:p>
      </dgm:t>
    </dgm:pt>
    <dgm:pt modelId="{45EF9D76-9E5C-5545-8425-577798B3739E}" type="pres">
      <dgm:prSet presAssocID="{E9005629-AB66-5C43-956F-A3EDAA4602C3}" presName="hierChild4" presStyleCnt="0"/>
      <dgm:spPr/>
    </dgm:pt>
    <dgm:pt modelId="{7CFF000E-71BB-864F-8295-6D54921CED82}" type="pres">
      <dgm:prSet presAssocID="{E9005629-AB66-5C43-956F-A3EDAA4602C3}" presName="hierChild5" presStyleCnt="0"/>
      <dgm:spPr/>
    </dgm:pt>
    <dgm:pt modelId="{8B65EB18-7160-45D4-A10D-FAE0C889D07E}" type="pres">
      <dgm:prSet presAssocID="{3EBDC523-4AED-483D-B8D4-64B8648ED47F}" presName="Name37" presStyleLbl="parChTrans1D2" presStyleIdx="2" presStyleCnt="5"/>
      <dgm:spPr/>
      <dgm:t>
        <a:bodyPr/>
        <a:lstStyle/>
        <a:p>
          <a:endParaRPr lang="en-GB"/>
        </a:p>
      </dgm:t>
    </dgm:pt>
    <dgm:pt modelId="{1056BD7E-6ED4-4F50-BB5D-E42C1820CF37}" type="pres">
      <dgm:prSet presAssocID="{4A2F4C15-C7D2-401A-896C-44BE84437840}" presName="hierRoot2" presStyleCnt="0">
        <dgm:presLayoutVars>
          <dgm:hierBranch val="init"/>
        </dgm:presLayoutVars>
      </dgm:prSet>
      <dgm:spPr/>
    </dgm:pt>
    <dgm:pt modelId="{FAAC7064-4C1C-4648-B7C4-8A1E108958AE}" type="pres">
      <dgm:prSet presAssocID="{4A2F4C15-C7D2-401A-896C-44BE84437840}" presName="rootComposite" presStyleCnt="0"/>
      <dgm:spPr/>
    </dgm:pt>
    <dgm:pt modelId="{75A830DB-342C-4BD1-A13A-188E700A266B}" type="pres">
      <dgm:prSet presAssocID="{4A2F4C15-C7D2-401A-896C-44BE84437840}" presName="rootText" presStyleLbl="node2" presStyleIdx="2" presStyleCnt="5" custScaleX="154068" custScaleY="1432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D2CE45-9137-45B6-856B-51DB8C6BE38E}" type="pres">
      <dgm:prSet presAssocID="{4A2F4C15-C7D2-401A-896C-44BE84437840}" presName="rootConnector" presStyleLbl="node2" presStyleIdx="2" presStyleCnt="5"/>
      <dgm:spPr/>
      <dgm:t>
        <a:bodyPr/>
        <a:lstStyle/>
        <a:p>
          <a:endParaRPr lang="en-GB"/>
        </a:p>
      </dgm:t>
    </dgm:pt>
    <dgm:pt modelId="{7D5D141C-2FFA-4F97-ABD7-FAC9180F327E}" type="pres">
      <dgm:prSet presAssocID="{4A2F4C15-C7D2-401A-896C-44BE84437840}" presName="hierChild4" presStyleCnt="0"/>
      <dgm:spPr/>
    </dgm:pt>
    <dgm:pt modelId="{C3FDB262-1E08-4D28-A72D-B4213F5494EF}" type="pres">
      <dgm:prSet presAssocID="{1AA09D79-AB0C-4C73-9A73-D8CF6C5FDA47}" presName="Name37" presStyleLbl="parChTrans1D3" presStyleIdx="1" presStyleCnt="4"/>
      <dgm:spPr/>
      <dgm:t>
        <a:bodyPr/>
        <a:lstStyle/>
        <a:p>
          <a:endParaRPr lang="en-GB"/>
        </a:p>
      </dgm:t>
    </dgm:pt>
    <dgm:pt modelId="{F37A56F2-AD36-4298-BFD9-0A04EEFA7299}" type="pres">
      <dgm:prSet presAssocID="{A1F2B3C8-BD8A-47E2-A987-AD3285D13CE6}" presName="hierRoot2" presStyleCnt="0">
        <dgm:presLayoutVars>
          <dgm:hierBranch val="init"/>
        </dgm:presLayoutVars>
      </dgm:prSet>
      <dgm:spPr/>
    </dgm:pt>
    <dgm:pt modelId="{1A0D99EE-763B-4CD7-A561-C24F5CB3B100}" type="pres">
      <dgm:prSet presAssocID="{A1F2B3C8-BD8A-47E2-A987-AD3285D13CE6}" presName="rootComposite" presStyleCnt="0"/>
      <dgm:spPr/>
    </dgm:pt>
    <dgm:pt modelId="{30AE428A-80E7-4DCC-8CBE-7E99DF244181}" type="pres">
      <dgm:prSet presAssocID="{A1F2B3C8-BD8A-47E2-A987-AD3285D13CE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4A391E-3EAF-488F-8EA4-519DC00C9582}" type="pres">
      <dgm:prSet presAssocID="{A1F2B3C8-BD8A-47E2-A987-AD3285D13CE6}" presName="rootConnector" presStyleLbl="node3" presStyleIdx="1" presStyleCnt="4"/>
      <dgm:spPr/>
      <dgm:t>
        <a:bodyPr/>
        <a:lstStyle/>
        <a:p>
          <a:endParaRPr lang="en-GB"/>
        </a:p>
      </dgm:t>
    </dgm:pt>
    <dgm:pt modelId="{D5FF287F-314F-48DD-AC62-60EFFE1E1957}" type="pres">
      <dgm:prSet presAssocID="{A1F2B3C8-BD8A-47E2-A987-AD3285D13CE6}" presName="hierChild4" presStyleCnt="0"/>
      <dgm:spPr/>
    </dgm:pt>
    <dgm:pt modelId="{6BACDB10-EA5F-4A0B-A8DF-69ACD9F9CB18}" type="pres">
      <dgm:prSet presAssocID="{9B1D27FF-701F-4E91-8A65-8065159E9977}" presName="Name37" presStyleLbl="parChTrans1D4" presStyleIdx="0" presStyleCnt="3"/>
      <dgm:spPr/>
      <dgm:t>
        <a:bodyPr/>
        <a:lstStyle/>
        <a:p>
          <a:endParaRPr lang="en-US"/>
        </a:p>
      </dgm:t>
    </dgm:pt>
    <dgm:pt modelId="{ED137F8C-EB4C-483F-A71E-FB26963E3234}" type="pres">
      <dgm:prSet presAssocID="{6E45BEFA-7035-4D2A-9F21-E4E22AE31EF3}" presName="hierRoot2" presStyleCnt="0">
        <dgm:presLayoutVars>
          <dgm:hierBranch val="init"/>
        </dgm:presLayoutVars>
      </dgm:prSet>
      <dgm:spPr/>
    </dgm:pt>
    <dgm:pt modelId="{96853122-3055-493F-9BF4-44DA6D10F722}" type="pres">
      <dgm:prSet presAssocID="{6E45BEFA-7035-4D2A-9F21-E4E22AE31EF3}" presName="rootComposite" presStyleCnt="0"/>
      <dgm:spPr/>
    </dgm:pt>
    <dgm:pt modelId="{7BE3B712-4414-4DEB-911D-89D9D0628DF5}" type="pres">
      <dgm:prSet presAssocID="{6E45BEFA-7035-4D2A-9F21-E4E22AE31EF3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1EA1DD-4953-4DD6-AFF8-601A646AD960}" type="pres">
      <dgm:prSet presAssocID="{6E45BEFA-7035-4D2A-9F21-E4E22AE31EF3}" presName="rootConnector" presStyleLbl="node4" presStyleIdx="0" presStyleCnt="3"/>
      <dgm:spPr/>
      <dgm:t>
        <a:bodyPr/>
        <a:lstStyle/>
        <a:p>
          <a:endParaRPr lang="en-GB"/>
        </a:p>
      </dgm:t>
    </dgm:pt>
    <dgm:pt modelId="{060B054F-D1DA-4A00-80BE-8A2D7149905F}" type="pres">
      <dgm:prSet presAssocID="{6E45BEFA-7035-4D2A-9F21-E4E22AE31EF3}" presName="hierChild4" presStyleCnt="0"/>
      <dgm:spPr/>
    </dgm:pt>
    <dgm:pt modelId="{AEE926E6-85CD-420C-ADBC-3E04108A46EA}" type="pres">
      <dgm:prSet presAssocID="{6E45BEFA-7035-4D2A-9F21-E4E22AE31EF3}" presName="hierChild5" presStyleCnt="0"/>
      <dgm:spPr/>
    </dgm:pt>
    <dgm:pt modelId="{69890C97-D34D-495D-BFB7-854C45462167}" type="pres">
      <dgm:prSet presAssocID="{A1F2B3C8-BD8A-47E2-A987-AD3285D13CE6}" presName="hierChild5" presStyleCnt="0"/>
      <dgm:spPr/>
    </dgm:pt>
    <dgm:pt modelId="{3B3CBFA3-4385-4D74-9D63-AD775DD38DF9}" type="pres">
      <dgm:prSet presAssocID="{37DE11CF-1AC1-4B3C-B203-F7FE6CF16DAF}" presName="Name37" presStyleLbl="parChTrans1D3" presStyleIdx="2" presStyleCnt="4"/>
      <dgm:spPr/>
      <dgm:t>
        <a:bodyPr/>
        <a:lstStyle/>
        <a:p>
          <a:endParaRPr lang="en-GB"/>
        </a:p>
      </dgm:t>
    </dgm:pt>
    <dgm:pt modelId="{50834F01-DAAE-4164-B8CB-736917DB1196}" type="pres">
      <dgm:prSet presAssocID="{345EC538-AD75-4350-97EC-159A159B2EBF}" presName="hierRoot2" presStyleCnt="0">
        <dgm:presLayoutVars>
          <dgm:hierBranch val="init"/>
        </dgm:presLayoutVars>
      </dgm:prSet>
      <dgm:spPr/>
    </dgm:pt>
    <dgm:pt modelId="{36C613F4-B712-4C75-BE91-DE096CE97574}" type="pres">
      <dgm:prSet presAssocID="{345EC538-AD75-4350-97EC-159A159B2EBF}" presName="rootComposite" presStyleCnt="0"/>
      <dgm:spPr/>
    </dgm:pt>
    <dgm:pt modelId="{42239612-9CD3-46B4-9977-FB68BD7B4CD3}" type="pres">
      <dgm:prSet presAssocID="{345EC538-AD75-4350-97EC-159A159B2EB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7C753B-886B-4BE5-A10E-6E7A758ADE80}" type="pres">
      <dgm:prSet presAssocID="{345EC538-AD75-4350-97EC-159A159B2EBF}" presName="rootConnector" presStyleLbl="node3" presStyleIdx="2" presStyleCnt="4"/>
      <dgm:spPr/>
      <dgm:t>
        <a:bodyPr/>
        <a:lstStyle/>
        <a:p>
          <a:endParaRPr lang="en-GB"/>
        </a:p>
      </dgm:t>
    </dgm:pt>
    <dgm:pt modelId="{93BDC3BE-6573-4A07-8C57-2FC1382DA40D}" type="pres">
      <dgm:prSet presAssocID="{345EC538-AD75-4350-97EC-159A159B2EBF}" presName="hierChild4" presStyleCnt="0"/>
      <dgm:spPr/>
    </dgm:pt>
    <dgm:pt modelId="{137F0B81-1D79-4125-95D6-567A870DE1AF}" type="pres">
      <dgm:prSet presAssocID="{12C19BA5-281C-44AE-972B-4D04EC91C2B8}" presName="Name37" presStyleLbl="parChTrans1D4" presStyleIdx="1" presStyleCnt="3"/>
      <dgm:spPr/>
      <dgm:t>
        <a:bodyPr/>
        <a:lstStyle/>
        <a:p>
          <a:endParaRPr lang="en-GB"/>
        </a:p>
      </dgm:t>
    </dgm:pt>
    <dgm:pt modelId="{705730B7-8166-4F63-B818-3A4D5707C310}" type="pres">
      <dgm:prSet presAssocID="{61258BA5-63E7-481E-9093-ADFA39DB1E92}" presName="hierRoot2" presStyleCnt="0">
        <dgm:presLayoutVars>
          <dgm:hierBranch val="init"/>
        </dgm:presLayoutVars>
      </dgm:prSet>
      <dgm:spPr/>
    </dgm:pt>
    <dgm:pt modelId="{6B599B0E-6A74-4552-8A2F-8F0AF281C4BE}" type="pres">
      <dgm:prSet presAssocID="{61258BA5-63E7-481E-9093-ADFA39DB1E92}" presName="rootComposite" presStyleCnt="0"/>
      <dgm:spPr/>
    </dgm:pt>
    <dgm:pt modelId="{652C44CC-333E-4E56-BCDC-8E78356DFA15}" type="pres">
      <dgm:prSet presAssocID="{61258BA5-63E7-481E-9093-ADFA39DB1E92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0184EC-6311-4FB0-8645-3F8CCE3B8252}" type="pres">
      <dgm:prSet presAssocID="{61258BA5-63E7-481E-9093-ADFA39DB1E92}" presName="rootConnector" presStyleLbl="node4" presStyleIdx="1" presStyleCnt="3"/>
      <dgm:spPr/>
      <dgm:t>
        <a:bodyPr/>
        <a:lstStyle/>
        <a:p>
          <a:endParaRPr lang="en-GB"/>
        </a:p>
      </dgm:t>
    </dgm:pt>
    <dgm:pt modelId="{69153149-4642-4FC3-97EE-353654650170}" type="pres">
      <dgm:prSet presAssocID="{61258BA5-63E7-481E-9093-ADFA39DB1E92}" presName="hierChild4" presStyleCnt="0"/>
      <dgm:spPr/>
    </dgm:pt>
    <dgm:pt modelId="{DCDFC3D4-A9C7-B94C-8282-79D5B88C9B4B}" type="pres">
      <dgm:prSet presAssocID="{9C271B6A-C5EE-B540-9FAC-5A22054DDDCF}" presName="Name37" presStyleLbl="parChTrans1D4" presStyleIdx="2" presStyleCnt="3"/>
      <dgm:spPr/>
      <dgm:t>
        <a:bodyPr/>
        <a:lstStyle/>
        <a:p>
          <a:endParaRPr lang="en-US"/>
        </a:p>
      </dgm:t>
    </dgm:pt>
    <dgm:pt modelId="{86AF7D74-98F8-124E-807A-0034B5430484}" type="pres">
      <dgm:prSet presAssocID="{487AA5AC-CD9F-B14D-8E1A-43D4FF1C169B}" presName="hierRoot2" presStyleCnt="0">
        <dgm:presLayoutVars>
          <dgm:hierBranch val="init"/>
        </dgm:presLayoutVars>
      </dgm:prSet>
      <dgm:spPr/>
    </dgm:pt>
    <dgm:pt modelId="{D1AB5903-3277-E646-99D8-5AAA2983414E}" type="pres">
      <dgm:prSet presAssocID="{487AA5AC-CD9F-B14D-8E1A-43D4FF1C169B}" presName="rootComposite" presStyleCnt="0"/>
      <dgm:spPr/>
    </dgm:pt>
    <dgm:pt modelId="{D27C6E81-0073-D944-A94B-CCF6DC155BC6}" type="pres">
      <dgm:prSet presAssocID="{487AA5AC-CD9F-B14D-8E1A-43D4FF1C169B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26019-AB88-134A-A62D-13355AC2C754}" type="pres">
      <dgm:prSet presAssocID="{487AA5AC-CD9F-B14D-8E1A-43D4FF1C169B}" presName="rootConnector" presStyleLbl="node4" presStyleIdx="2" presStyleCnt="3"/>
      <dgm:spPr/>
      <dgm:t>
        <a:bodyPr/>
        <a:lstStyle/>
        <a:p>
          <a:endParaRPr lang="en-US"/>
        </a:p>
      </dgm:t>
    </dgm:pt>
    <dgm:pt modelId="{8C4E49C2-B3D8-E743-8FBD-E804BBB9D6B2}" type="pres">
      <dgm:prSet presAssocID="{487AA5AC-CD9F-B14D-8E1A-43D4FF1C169B}" presName="hierChild4" presStyleCnt="0"/>
      <dgm:spPr/>
    </dgm:pt>
    <dgm:pt modelId="{C79D4B80-1FFA-954F-B277-3684C5C992FE}" type="pres">
      <dgm:prSet presAssocID="{487AA5AC-CD9F-B14D-8E1A-43D4FF1C169B}" presName="hierChild5" presStyleCnt="0"/>
      <dgm:spPr/>
    </dgm:pt>
    <dgm:pt modelId="{4D3BB039-F9C7-4923-B697-5CC20C165973}" type="pres">
      <dgm:prSet presAssocID="{61258BA5-63E7-481E-9093-ADFA39DB1E92}" presName="hierChild5" presStyleCnt="0"/>
      <dgm:spPr/>
    </dgm:pt>
    <dgm:pt modelId="{EDDB9ED0-148B-41CC-9204-6C695452D8BC}" type="pres">
      <dgm:prSet presAssocID="{345EC538-AD75-4350-97EC-159A159B2EBF}" presName="hierChild5" presStyleCnt="0"/>
      <dgm:spPr/>
    </dgm:pt>
    <dgm:pt modelId="{B56A1270-94D5-401C-9984-9D49645B1BE7}" type="pres">
      <dgm:prSet presAssocID="{4A2F4C15-C7D2-401A-896C-44BE84437840}" presName="hierChild5" presStyleCnt="0"/>
      <dgm:spPr/>
    </dgm:pt>
    <dgm:pt modelId="{A2D7AFF2-E9D6-4090-AD5A-6CB93F881DBB}" type="pres">
      <dgm:prSet presAssocID="{C25F029B-4284-476D-B430-33F09DEBE672}" presName="Name37" presStyleLbl="parChTrans1D2" presStyleIdx="3" presStyleCnt="5"/>
      <dgm:spPr/>
      <dgm:t>
        <a:bodyPr/>
        <a:lstStyle/>
        <a:p>
          <a:endParaRPr lang="en-GB"/>
        </a:p>
      </dgm:t>
    </dgm:pt>
    <dgm:pt modelId="{88998616-DEFF-4152-989D-6DA83C561BFF}" type="pres">
      <dgm:prSet presAssocID="{C953CDEB-B143-41E0-B45A-FFB5C1284D7B}" presName="hierRoot2" presStyleCnt="0">
        <dgm:presLayoutVars>
          <dgm:hierBranch val="init"/>
        </dgm:presLayoutVars>
      </dgm:prSet>
      <dgm:spPr/>
    </dgm:pt>
    <dgm:pt modelId="{8C68DDFE-CEEB-4594-A52B-E4C32394B710}" type="pres">
      <dgm:prSet presAssocID="{C953CDEB-B143-41E0-B45A-FFB5C1284D7B}" presName="rootComposite" presStyleCnt="0"/>
      <dgm:spPr/>
    </dgm:pt>
    <dgm:pt modelId="{E710D7D4-C869-4B86-ABF2-CA1CE349A825}" type="pres">
      <dgm:prSet presAssocID="{C953CDEB-B143-41E0-B45A-FFB5C1284D7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EB2F4C-0008-4EAA-9FB0-33CDAB97DD05}" type="pres">
      <dgm:prSet presAssocID="{C953CDEB-B143-41E0-B45A-FFB5C1284D7B}" presName="rootConnector" presStyleLbl="node2" presStyleIdx="3" presStyleCnt="5"/>
      <dgm:spPr/>
      <dgm:t>
        <a:bodyPr/>
        <a:lstStyle/>
        <a:p>
          <a:endParaRPr lang="en-GB"/>
        </a:p>
      </dgm:t>
    </dgm:pt>
    <dgm:pt modelId="{F63CDFCE-0156-4A24-9B2E-F48DE0E24688}" type="pres">
      <dgm:prSet presAssocID="{C953CDEB-B143-41E0-B45A-FFB5C1284D7B}" presName="hierChild4" presStyleCnt="0"/>
      <dgm:spPr/>
    </dgm:pt>
    <dgm:pt modelId="{3236C57C-9DBA-1145-88BB-065FD09516DB}" type="pres">
      <dgm:prSet presAssocID="{5B5F4BF6-E747-0D48-A9C5-B2627E6D237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F9DB044-285B-8E4F-A1C3-F5C4F70022C4}" type="pres">
      <dgm:prSet presAssocID="{B7463F0D-E094-144F-A61A-81BBB23FEAA1}" presName="hierRoot2" presStyleCnt="0">
        <dgm:presLayoutVars>
          <dgm:hierBranch val="init"/>
        </dgm:presLayoutVars>
      </dgm:prSet>
      <dgm:spPr/>
    </dgm:pt>
    <dgm:pt modelId="{6E6AA2A2-3B0C-1A42-8AB1-904B03E55B7F}" type="pres">
      <dgm:prSet presAssocID="{B7463F0D-E094-144F-A61A-81BBB23FEAA1}" presName="rootComposite" presStyleCnt="0"/>
      <dgm:spPr/>
    </dgm:pt>
    <dgm:pt modelId="{8DA1AB13-C049-3143-8D3B-6199F85D9AF6}" type="pres">
      <dgm:prSet presAssocID="{B7463F0D-E094-144F-A61A-81BBB23FEAA1}" presName="rootText" presStyleLbl="node3" presStyleIdx="3" presStyleCnt="4" custScaleX="146332" custScaleY="119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3AEF1-C78C-134B-9DE8-C92ACF7629D9}" type="pres">
      <dgm:prSet presAssocID="{B7463F0D-E094-144F-A61A-81BBB23FEAA1}" presName="rootConnector" presStyleLbl="node3" presStyleIdx="3" presStyleCnt="4"/>
      <dgm:spPr/>
      <dgm:t>
        <a:bodyPr/>
        <a:lstStyle/>
        <a:p>
          <a:endParaRPr lang="en-US"/>
        </a:p>
      </dgm:t>
    </dgm:pt>
    <dgm:pt modelId="{922C9739-4870-5248-8211-8E71DAF99D8E}" type="pres">
      <dgm:prSet presAssocID="{B7463F0D-E094-144F-A61A-81BBB23FEAA1}" presName="hierChild4" presStyleCnt="0"/>
      <dgm:spPr/>
    </dgm:pt>
    <dgm:pt modelId="{28298764-5729-264D-8AF9-15CB0B56EF45}" type="pres">
      <dgm:prSet presAssocID="{B7463F0D-E094-144F-A61A-81BBB23FEAA1}" presName="hierChild5" presStyleCnt="0"/>
      <dgm:spPr/>
    </dgm:pt>
    <dgm:pt modelId="{81AE6079-2AD7-43EC-B72B-85D09EE2FCDC}" type="pres">
      <dgm:prSet presAssocID="{C953CDEB-B143-41E0-B45A-FFB5C1284D7B}" presName="hierChild5" presStyleCnt="0"/>
      <dgm:spPr/>
    </dgm:pt>
    <dgm:pt modelId="{66C553B1-369E-294B-98A7-EB24D85FDB4E}" type="pres">
      <dgm:prSet presAssocID="{7978BDD5-DFB7-A145-BDC7-4EA4977BF718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AD2B3EA-5568-3244-A283-1A4150F9AFE6}" type="pres">
      <dgm:prSet presAssocID="{165F0C53-B850-0A42-97F3-AF2BFDB457C5}" presName="hierRoot2" presStyleCnt="0">
        <dgm:presLayoutVars>
          <dgm:hierBranch val="init"/>
        </dgm:presLayoutVars>
      </dgm:prSet>
      <dgm:spPr/>
    </dgm:pt>
    <dgm:pt modelId="{B726282B-ADE6-2B44-8DF9-C5558AE2B851}" type="pres">
      <dgm:prSet presAssocID="{165F0C53-B850-0A42-97F3-AF2BFDB457C5}" presName="rootComposite" presStyleCnt="0"/>
      <dgm:spPr/>
    </dgm:pt>
    <dgm:pt modelId="{FA12F0E7-079B-0445-8632-1ABB4EF82D34}" type="pres">
      <dgm:prSet presAssocID="{165F0C53-B850-0A42-97F3-AF2BFDB457C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D0C85-B990-D442-B83F-32911B248FA3}" type="pres">
      <dgm:prSet presAssocID="{165F0C53-B850-0A42-97F3-AF2BFDB457C5}" presName="rootConnector" presStyleLbl="node2" presStyleIdx="4" presStyleCnt="5"/>
      <dgm:spPr/>
      <dgm:t>
        <a:bodyPr/>
        <a:lstStyle/>
        <a:p>
          <a:endParaRPr lang="en-US"/>
        </a:p>
      </dgm:t>
    </dgm:pt>
    <dgm:pt modelId="{B269E781-77B9-AB41-8743-0F171C40ACB5}" type="pres">
      <dgm:prSet presAssocID="{165F0C53-B850-0A42-97F3-AF2BFDB457C5}" presName="hierChild4" presStyleCnt="0"/>
      <dgm:spPr/>
    </dgm:pt>
    <dgm:pt modelId="{570EEA1F-7201-E145-AF6B-FEBEFCF93FE5}" type="pres">
      <dgm:prSet presAssocID="{165F0C53-B850-0A42-97F3-AF2BFDB457C5}" presName="hierChild5" presStyleCnt="0"/>
      <dgm:spPr/>
    </dgm:pt>
    <dgm:pt modelId="{FD51BDDB-9C2A-4FE4-AAB0-044719861C42}" type="pres">
      <dgm:prSet presAssocID="{1407B818-5539-42E8-817C-91A580B6D58C}" presName="hierChild3" presStyleCnt="0"/>
      <dgm:spPr/>
    </dgm:pt>
  </dgm:ptLst>
  <dgm:cxnLst>
    <dgm:cxn modelId="{9CB408DE-06DB-964F-B497-2E06425A5791}" type="presOf" srcId="{E9005629-AB66-5C43-956F-A3EDAA4602C3}" destId="{0D56F3AD-F71B-1E4F-B18F-399CF1219FA2}" srcOrd="0" destOrd="0" presId="urn:microsoft.com/office/officeart/2005/8/layout/orgChart1"/>
    <dgm:cxn modelId="{B5E98476-2152-4CD3-9113-238F9ECD2D52}" srcId="{1407B818-5539-42E8-817C-91A580B6D58C}" destId="{4A2F4C15-C7D2-401A-896C-44BE84437840}" srcOrd="2" destOrd="0" parTransId="{3EBDC523-4AED-483D-B8D4-64B8648ED47F}" sibTransId="{76842C0F-40E1-4C79-8547-BD2FB693D824}"/>
    <dgm:cxn modelId="{7D6C5A8E-10CC-2245-8EE5-DE4EBD9EA7AF}" srcId="{81570792-7F08-4018-A67D-EBD440709092}" destId="{BB5D3B49-01DF-0649-826D-5C64DCCF4B3C}" srcOrd="0" destOrd="0" parTransId="{830A3C4B-F5FF-8147-B49B-C0E7542671C7}" sibTransId="{F5786D2C-89D5-1C4D-BB34-86CF21579CCE}"/>
    <dgm:cxn modelId="{6F111F03-9E8C-4C6A-8CA5-653FE753B72B}" srcId="{4A2F4C15-C7D2-401A-896C-44BE84437840}" destId="{A1F2B3C8-BD8A-47E2-A987-AD3285D13CE6}" srcOrd="0" destOrd="0" parTransId="{1AA09D79-AB0C-4C73-9A73-D8CF6C5FDA47}" sibTransId="{1D7DB870-0DB0-4C4A-8A54-7A842647A8AE}"/>
    <dgm:cxn modelId="{8D8A1848-F613-4FEF-B7CE-09C737741C12}" srcId="{1407B818-5539-42E8-817C-91A580B6D58C}" destId="{81570792-7F08-4018-A67D-EBD440709092}" srcOrd="0" destOrd="0" parTransId="{81188495-BE2E-4551-B5C2-9D02F6E5E0D1}" sibTransId="{44D422B0-92BF-4874-8EAD-8DD0F89AE631}"/>
    <dgm:cxn modelId="{CAC972C4-6328-6C46-8721-95CEEF9199CF}" type="presOf" srcId="{9C271B6A-C5EE-B540-9FAC-5A22054DDDCF}" destId="{DCDFC3D4-A9C7-B94C-8282-79D5B88C9B4B}" srcOrd="0" destOrd="0" presId="urn:microsoft.com/office/officeart/2005/8/layout/orgChart1"/>
    <dgm:cxn modelId="{086B8319-9A4D-7B43-BE4D-D8DEE5360EE0}" type="presOf" srcId="{B7463F0D-E094-144F-A61A-81BBB23FEAA1}" destId="{2B03AEF1-C78C-134B-9DE8-C92ACF7629D9}" srcOrd="1" destOrd="0" presId="urn:microsoft.com/office/officeart/2005/8/layout/orgChart1"/>
    <dgm:cxn modelId="{84F73F93-F37D-6044-8168-96D51F267B04}" type="presOf" srcId="{345EC538-AD75-4350-97EC-159A159B2EBF}" destId="{42239612-9CD3-46B4-9977-FB68BD7B4CD3}" srcOrd="0" destOrd="0" presId="urn:microsoft.com/office/officeart/2005/8/layout/orgChart1"/>
    <dgm:cxn modelId="{AFA56C96-2AC3-DE48-BEFD-4F0A0869538B}" type="presOf" srcId="{C25F029B-4284-476D-B430-33F09DEBE672}" destId="{A2D7AFF2-E9D6-4090-AD5A-6CB93F881DBB}" srcOrd="0" destOrd="0" presId="urn:microsoft.com/office/officeart/2005/8/layout/orgChart1"/>
    <dgm:cxn modelId="{1D6B28D9-B782-0244-9017-AF2EF43727E4}" type="presOf" srcId="{E9005629-AB66-5C43-956F-A3EDAA4602C3}" destId="{CE625151-237E-DC4D-A762-3FE52B430E45}" srcOrd="1" destOrd="0" presId="urn:microsoft.com/office/officeart/2005/8/layout/orgChart1"/>
    <dgm:cxn modelId="{9E0B785E-AF00-B04B-BAA6-B3090ED019E7}" srcId="{C953CDEB-B143-41E0-B45A-FFB5C1284D7B}" destId="{B7463F0D-E094-144F-A61A-81BBB23FEAA1}" srcOrd="0" destOrd="0" parTransId="{5B5F4BF6-E747-0D48-A9C5-B2627E6D2376}" sibTransId="{C94EC012-A27C-7A45-874A-4BC90032189E}"/>
    <dgm:cxn modelId="{0765F48B-D66B-4389-A76D-71BC6574C5F3}" srcId="{A1F2B3C8-BD8A-47E2-A987-AD3285D13CE6}" destId="{6E45BEFA-7035-4D2A-9F21-E4E22AE31EF3}" srcOrd="0" destOrd="0" parTransId="{9B1D27FF-701F-4E91-8A65-8065159E9977}" sibTransId="{DF203AD4-D11B-4636-A903-5C44DBC26F83}"/>
    <dgm:cxn modelId="{0D5598B4-ABA8-124D-9598-F5D52F041D96}" srcId="{61258BA5-63E7-481E-9093-ADFA39DB1E92}" destId="{487AA5AC-CD9F-B14D-8E1A-43D4FF1C169B}" srcOrd="0" destOrd="0" parTransId="{9C271B6A-C5EE-B540-9FAC-5A22054DDDCF}" sibTransId="{3D43FEA5-8A11-B547-90B1-479705C35AC6}"/>
    <dgm:cxn modelId="{AA65E5E9-199C-41A0-876E-7B298D7D7265}" srcId="{345EC538-AD75-4350-97EC-159A159B2EBF}" destId="{61258BA5-63E7-481E-9093-ADFA39DB1E92}" srcOrd="0" destOrd="0" parTransId="{12C19BA5-281C-44AE-972B-4D04EC91C2B8}" sibTransId="{5FDFBE63-3350-4DBA-83F8-50B7C5315293}"/>
    <dgm:cxn modelId="{39173A58-DB40-544D-833E-92CA4087CE94}" type="presOf" srcId="{A1F2B3C8-BD8A-47E2-A987-AD3285D13CE6}" destId="{014A391E-3EAF-488F-8EA4-519DC00C9582}" srcOrd="1" destOrd="0" presId="urn:microsoft.com/office/officeart/2005/8/layout/orgChart1"/>
    <dgm:cxn modelId="{5732BE43-CDF1-3945-84A3-8912CA11948F}" type="presOf" srcId="{A1F2B3C8-BD8A-47E2-A987-AD3285D13CE6}" destId="{30AE428A-80E7-4DCC-8CBE-7E99DF244181}" srcOrd="0" destOrd="0" presId="urn:microsoft.com/office/officeart/2005/8/layout/orgChart1"/>
    <dgm:cxn modelId="{B975D13D-D72F-4540-8551-DD5127BE5588}" type="presOf" srcId="{487AA5AC-CD9F-B14D-8E1A-43D4FF1C169B}" destId="{78926019-AB88-134A-A62D-13355AC2C754}" srcOrd="1" destOrd="0" presId="urn:microsoft.com/office/officeart/2005/8/layout/orgChart1"/>
    <dgm:cxn modelId="{9132D5F0-FFB5-8440-A30D-F788C86274BA}" srcId="{1407B818-5539-42E8-817C-91A580B6D58C}" destId="{165F0C53-B850-0A42-97F3-AF2BFDB457C5}" srcOrd="4" destOrd="0" parTransId="{7978BDD5-DFB7-A145-BDC7-4EA4977BF718}" sibTransId="{30FCD702-BAAE-9546-B964-40227606BA20}"/>
    <dgm:cxn modelId="{D9337F6F-C9A0-2745-9518-4FF76D37D8D1}" type="presOf" srcId="{C953CDEB-B143-41E0-B45A-FFB5C1284D7B}" destId="{E710D7D4-C869-4B86-ABF2-CA1CE349A825}" srcOrd="0" destOrd="0" presId="urn:microsoft.com/office/officeart/2005/8/layout/orgChart1"/>
    <dgm:cxn modelId="{1E1ED25A-15DF-FF4B-97E0-7AAD3F16551F}" type="presOf" srcId="{4A2F4C15-C7D2-401A-896C-44BE84437840}" destId="{75A830DB-342C-4BD1-A13A-188E700A266B}" srcOrd="0" destOrd="0" presId="urn:microsoft.com/office/officeart/2005/8/layout/orgChart1"/>
    <dgm:cxn modelId="{ED6D7B34-E677-4F69-A33A-D91C04D462EF}" srcId="{1407B818-5539-42E8-817C-91A580B6D58C}" destId="{C953CDEB-B143-41E0-B45A-FFB5C1284D7B}" srcOrd="3" destOrd="0" parTransId="{C25F029B-4284-476D-B430-33F09DEBE672}" sibTransId="{91324361-320A-4EDB-BC82-FA0228ABBEAA}"/>
    <dgm:cxn modelId="{81F44657-F0D1-0245-BFE1-1C5FCF97AA65}" type="presOf" srcId="{6E45BEFA-7035-4D2A-9F21-E4E22AE31EF3}" destId="{7BE3B712-4414-4DEB-911D-89D9D0628DF5}" srcOrd="0" destOrd="0" presId="urn:microsoft.com/office/officeart/2005/8/layout/orgChart1"/>
    <dgm:cxn modelId="{B2C81609-B1C6-1E43-BC60-41916E11C1D6}" type="presOf" srcId="{BB5D3B49-01DF-0649-826D-5C64DCCF4B3C}" destId="{775AAFC0-4806-1941-939F-64181C1E8C30}" srcOrd="1" destOrd="0" presId="urn:microsoft.com/office/officeart/2005/8/layout/orgChart1"/>
    <dgm:cxn modelId="{B9F8D70C-887B-7E4C-8E01-1109CABBD4B5}" type="presOf" srcId="{7978BDD5-DFB7-A145-BDC7-4EA4977BF718}" destId="{66C553B1-369E-294B-98A7-EB24D85FDB4E}" srcOrd="0" destOrd="0" presId="urn:microsoft.com/office/officeart/2005/8/layout/orgChart1"/>
    <dgm:cxn modelId="{7F8B774C-07D8-7548-87F9-2DAB232D6D1A}" type="presOf" srcId="{81570792-7F08-4018-A67D-EBD440709092}" destId="{79E10860-489F-4BA0-8A89-B4DFC5159AC9}" srcOrd="0" destOrd="0" presId="urn:microsoft.com/office/officeart/2005/8/layout/orgChart1"/>
    <dgm:cxn modelId="{D87BB1FF-34F2-5346-A903-E8DBDD0C10E0}" type="presOf" srcId="{0CCE125A-E62F-B343-BB28-5BE32079CBA1}" destId="{B2FD7FD9-E11C-5349-8E05-29A275C67478}" srcOrd="0" destOrd="0" presId="urn:microsoft.com/office/officeart/2005/8/layout/orgChart1"/>
    <dgm:cxn modelId="{BBCAA27A-2F59-7243-A4B5-5E2C4E976998}" type="presOf" srcId="{4A2F4C15-C7D2-401A-896C-44BE84437840}" destId="{9FD2CE45-9137-45B6-856B-51DB8C6BE38E}" srcOrd="1" destOrd="0" presId="urn:microsoft.com/office/officeart/2005/8/layout/orgChart1"/>
    <dgm:cxn modelId="{19243ED3-12F3-AD4D-8E62-C8EFB871095C}" type="presOf" srcId="{1AA09D79-AB0C-4C73-9A73-D8CF6C5FDA47}" destId="{C3FDB262-1E08-4D28-A72D-B4213F5494EF}" srcOrd="0" destOrd="0" presId="urn:microsoft.com/office/officeart/2005/8/layout/orgChart1"/>
    <dgm:cxn modelId="{088BA7AE-8F59-EF4C-A173-CA4ECA40E631}" type="presOf" srcId="{830A3C4B-F5FF-8147-B49B-C0E7542671C7}" destId="{EA361BAE-1A5C-7242-B0A8-F23D1B075AAC}" srcOrd="0" destOrd="0" presId="urn:microsoft.com/office/officeart/2005/8/layout/orgChart1"/>
    <dgm:cxn modelId="{550C03B4-B78A-C147-87D3-DAD795A587EB}" type="presOf" srcId="{1407B818-5539-42E8-817C-91A580B6D58C}" destId="{F6D533D3-766E-45C3-BC43-1D81AE805F3E}" srcOrd="1" destOrd="0" presId="urn:microsoft.com/office/officeart/2005/8/layout/orgChart1"/>
    <dgm:cxn modelId="{F7E0C6FE-D04E-884D-8B8E-EC91BEE644F0}" type="presOf" srcId="{37DE11CF-1AC1-4B3C-B203-F7FE6CF16DAF}" destId="{3B3CBFA3-4385-4D74-9D63-AD775DD38DF9}" srcOrd="0" destOrd="0" presId="urn:microsoft.com/office/officeart/2005/8/layout/orgChart1"/>
    <dgm:cxn modelId="{5D1BC3A6-46EB-A143-A27F-E48E8CF4D715}" type="presOf" srcId="{5B5F4BF6-E747-0D48-A9C5-B2627E6D2376}" destId="{3236C57C-9DBA-1145-88BB-065FD09516DB}" srcOrd="0" destOrd="0" presId="urn:microsoft.com/office/officeart/2005/8/layout/orgChart1"/>
    <dgm:cxn modelId="{369A809F-20E3-D443-BBAF-5A6FE44D7F87}" type="presOf" srcId="{345EC538-AD75-4350-97EC-159A159B2EBF}" destId="{6C7C753B-886B-4BE5-A10E-6E7A758ADE80}" srcOrd="1" destOrd="0" presId="urn:microsoft.com/office/officeart/2005/8/layout/orgChart1"/>
    <dgm:cxn modelId="{2B7E30B8-F447-AA4D-B281-21E3D1BA7B2A}" type="presOf" srcId="{61258BA5-63E7-481E-9093-ADFA39DB1E92}" destId="{540184EC-6311-4FB0-8645-3F8CCE3B8252}" srcOrd="1" destOrd="0" presId="urn:microsoft.com/office/officeart/2005/8/layout/orgChart1"/>
    <dgm:cxn modelId="{6E1C15D4-4589-3B4D-94F8-58510C2BA16A}" type="presOf" srcId="{81570792-7F08-4018-A67D-EBD440709092}" destId="{DC598428-D3EA-4B9A-BEDF-E45FEA889720}" srcOrd="1" destOrd="0" presId="urn:microsoft.com/office/officeart/2005/8/layout/orgChart1"/>
    <dgm:cxn modelId="{0A1ACEEF-7B6B-7248-A881-DF0D5B79692C}" type="presOf" srcId="{165F0C53-B850-0A42-97F3-AF2BFDB457C5}" destId="{C07D0C85-B990-D442-B83F-32911B248FA3}" srcOrd="1" destOrd="0" presId="urn:microsoft.com/office/officeart/2005/8/layout/orgChart1"/>
    <dgm:cxn modelId="{CF700D3A-88E9-124F-9D01-4AF3A68C7370}" type="presOf" srcId="{C953CDEB-B143-41E0-B45A-FFB5C1284D7B}" destId="{AFEB2F4C-0008-4EAA-9FB0-33CDAB97DD05}" srcOrd="1" destOrd="0" presId="urn:microsoft.com/office/officeart/2005/8/layout/orgChart1"/>
    <dgm:cxn modelId="{AE894479-291E-C948-B31A-D9CC00E46026}" type="presOf" srcId="{165F0C53-B850-0A42-97F3-AF2BFDB457C5}" destId="{FA12F0E7-079B-0445-8632-1ABB4EF82D34}" srcOrd="0" destOrd="0" presId="urn:microsoft.com/office/officeart/2005/8/layout/orgChart1"/>
    <dgm:cxn modelId="{42F5A971-C0FE-5445-AF51-4E1D4A1218AE}" type="presOf" srcId="{487AA5AC-CD9F-B14D-8E1A-43D4FF1C169B}" destId="{D27C6E81-0073-D944-A94B-CCF6DC155BC6}" srcOrd="0" destOrd="0" presId="urn:microsoft.com/office/officeart/2005/8/layout/orgChart1"/>
    <dgm:cxn modelId="{9C8C9096-9817-8B44-A393-034FC223857F}" type="presOf" srcId="{EE1186CA-5039-452E-A063-013C8753E2DF}" destId="{A050C8FB-B0F1-4058-A4D6-53C4D96EC9A0}" srcOrd="0" destOrd="0" presId="urn:microsoft.com/office/officeart/2005/8/layout/orgChart1"/>
    <dgm:cxn modelId="{A7052BB1-F187-9A4F-B1C6-399AFD6B6834}" type="presOf" srcId="{12C19BA5-281C-44AE-972B-4D04EC91C2B8}" destId="{137F0B81-1D79-4125-95D6-567A870DE1AF}" srcOrd="0" destOrd="0" presId="urn:microsoft.com/office/officeart/2005/8/layout/orgChart1"/>
    <dgm:cxn modelId="{DF19B937-3CAE-B04D-9C55-02A8428D8468}" type="presOf" srcId="{B7463F0D-E094-144F-A61A-81BBB23FEAA1}" destId="{8DA1AB13-C049-3143-8D3B-6199F85D9AF6}" srcOrd="0" destOrd="0" presId="urn:microsoft.com/office/officeart/2005/8/layout/orgChart1"/>
    <dgm:cxn modelId="{7C237D86-C1CF-514E-A42B-6EE6FD44DD35}" type="presOf" srcId="{6E45BEFA-7035-4D2A-9F21-E4E22AE31EF3}" destId="{831EA1DD-4953-4DD6-AFF8-601A646AD960}" srcOrd="1" destOrd="0" presId="urn:microsoft.com/office/officeart/2005/8/layout/orgChart1"/>
    <dgm:cxn modelId="{7EB39264-C9E8-E94C-9C38-5315CCEC0C54}" type="presOf" srcId="{81188495-BE2E-4551-B5C2-9D02F6E5E0D1}" destId="{9C040032-0AB5-4B12-8E8D-E3CAF8372A63}" srcOrd="0" destOrd="0" presId="urn:microsoft.com/office/officeart/2005/8/layout/orgChart1"/>
    <dgm:cxn modelId="{9B5D47C7-EDC9-499B-8D83-0E9797D17795}" srcId="{4A2F4C15-C7D2-401A-896C-44BE84437840}" destId="{345EC538-AD75-4350-97EC-159A159B2EBF}" srcOrd="1" destOrd="0" parTransId="{37DE11CF-1AC1-4B3C-B203-F7FE6CF16DAF}" sibTransId="{BD9C4C4A-0364-4E98-BB75-6969592CFF13}"/>
    <dgm:cxn modelId="{3E13A1A7-E8F0-874D-8306-489E257AC69F}" srcId="{1407B818-5539-42E8-817C-91A580B6D58C}" destId="{E9005629-AB66-5C43-956F-A3EDAA4602C3}" srcOrd="1" destOrd="0" parTransId="{0CCE125A-E62F-B343-BB28-5BE32079CBA1}" sibTransId="{21CDA96E-0C9A-1C48-9A51-22F58DCDCC5B}"/>
    <dgm:cxn modelId="{F8CA6B49-A158-8C45-A13B-23E846E48E7A}" type="presOf" srcId="{9B1D27FF-701F-4E91-8A65-8065159E9977}" destId="{6BACDB10-EA5F-4A0B-A8DF-69ACD9F9CB18}" srcOrd="0" destOrd="0" presId="urn:microsoft.com/office/officeart/2005/8/layout/orgChart1"/>
    <dgm:cxn modelId="{DACA368B-C041-4E07-B364-87AF3B9E4894}" srcId="{EE1186CA-5039-452E-A063-013C8753E2DF}" destId="{1407B818-5539-42E8-817C-91A580B6D58C}" srcOrd="0" destOrd="0" parTransId="{313960AF-7375-4818-B478-7E9FF9E57D23}" sibTransId="{FCA1E96B-325B-4C2E-9743-3568AAE21DDD}"/>
    <dgm:cxn modelId="{E19673D7-F956-FE49-B995-83F238518566}" type="presOf" srcId="{61258BA5-63E7-481E-9093-ADFA39DB1E92}" destId="{652C44CC-333E-4E56-BCDC-8E78356DFA15}" srcOrd="0" destOrd="0" presId="urn:microsoft.com/office/officeart/2005/8/layout/orgChart1"/>
    <dgm:cxn modelId="{B7C30A13-DB55-504C-A89B-46740B5B9870}" type="presOf" srcId="{1407B818-5539-42E8-817C-91A580B6D58C}" destId="{2EFCD445-A6AC-41C2-8E5A-CCB555992AA9}" srcOrd="0" destOrd="0" presId="urn:microsoft.com/office/officeart/2005/8/layout/orgChart1"/>
    <dgm:cxn modelId="{0355F255-07D1-2448-9266-A55F7D0C7F3D}" type="presOf" srcId="{3EBDC523-4AED-483D-B8D4-64B8648ED47F}" destId="{8B65EB18-7160-45D4-A10D-FAE0C889D07E}" srcOrd="0" destOrd="0" presId="urn:microsoft.com/office/officeart/2005/8/layout/orgChart1"/>
    <dgm:cxn modelId="{E6099F48-A309-5240-A5AD-C682C0CBC8BE}" type="presOf" srcId="{BB5D3B49-01DF-0649-826D-5C64DCCF4B3C}" destId="{4287E314-7A4F-5742-80CA-EEBD516DC6AF}" srcOrd="0" destOrd="0" presId="urn:microsoft.com/office/officeart/2005/8/layout/orgChart1"/>
    <dgm:cxn modelId="{E67EE9D5-B4BA-FC4F-B24F-4E478D7137C7}" type="presParOf" srcId="{A050C8FB-B0F1-4058-A4D6-53C4D96EC9A0}" destId="{DC7FA785-9DE5-4539-9A93-A78BB7FA6E3E}" srcOrd="0" destOrd="0" presId="urn:microsoft.com/office/officeart/2005/8/layout/orgChart1"/>
    <dgm:cxn modelId="{C7C1DFA7-97F1-9149-88E5-BD264A19AEE8}" type="presParOf" srcId="{DC7FA785-9DE5-4539-9A93-A78BB7FA6E3E}" destId="{20928373-53E6-4806-8390-E35F0D7F28A5}" srcOrd="0" destOrd="0" presId="urn:microsoft.com/office/officeart/2005/8/layout/orgChart1"/>
    <dgm:cxn modelId="{A90B3257-AF22-D74F-A066-CBAE39D5DA6D}" type="presParOf" srcId="{20928373-53E6-4806-8390-E35F0D7F28A5}" destId="{2EFCD445-A6AC-41C2-8E5A-CCB555992AA9}" srcOrd="0" destOrd="0" presId="urn:microsoft.com/office/officeart/2005/8/layout/orgChart1"/>
    <dgm:cxn modelId="{08F0073C-2549-9E46-A4AB-835B84D0E764}" type="presParOf" srcId="{20928373-53E6-4806-8390-E35F0D7F28A5}" destId="{F6D533D3-766E-45C3-BC43-1D81AE805F3E}" srcOrd="1" destOrd="0" presId="urn:microsoft.com/office/officeart/2005/8/layout/orgChart1"/>
    <dgm:cxn modelId="{B7136035-4FEF-E949-B830-D7B041A570E6}" type="presParOf" srcId="{DC7FA785-9DE5-4539-9A93-A78BB7FA6E3E}" destId="{D95F1AD3-FD69-41F7-91FB-0DBCC0C531FF}" srcOrd="1" destOrd="0" presId="urn:microsoft.com/office/officeart/2005/8/layout/orgChart1"/>
    <dgm:cxn modelId="{3CD0270A-C2F3-F345-8FAA-9DC6A4060100}" type="presParOf" srcId="{D95F1AD3-FD69-41F7-91FB-0DBCC0C531FF}" destId="{9C040032-0AB5-4B12-8E8D-E3CAF8372A63}" srcOrd="0" destOrd="0" presId="urn:microsoft.com/office/officeart/2005/8/layout/orgChart1"/>
    <dgm:cxn modelId="{6223A403-F237-AB40-A7AB-2EF04DDF0202}" type="presParOf" srcId="{D95F1AD3-FD69-41F7-91FB-0DBCC0C531FF}" destId="{E4D3C291-3F2E-4489-8341-CDD186E686AC}" srcOrd="1" destOrd="0" presId="urn:microsoft.com/office/officeart/2005/8/layout/orgChart1"/>
    <dgm:cxn modelId="{F557ECE6-1F3D-B241-AE22-1D63211A1BE1}" type="presParOf" srcId="{E4D3C291-3F2E-4489-8341-CDD186E686AC}" destId="{936056BD-A859-483A-82FD-7154A97D374D}" srcOrd="0" destOrd="0" presId="urn:microsoft.com/office/officeart/2005/8/layout/orgChart1"/>
    <dgm:cxn modelId="{6D4F3A88-53CC-754B-B46E-C2273ED0FC86}" type="presParOf" srcId="{936056BD-A859-483A-82FD-7154A97D374D}" destId="{79E10860-489F-4BA0-8A89-B4DFC5159AC9}" srcOrd="0" destOrd="0" presId="urn:microsoft.com/office/officeart/2005/8/layout/orgChart1"/>
    <dgm:cxn modelId="{B4616D6A-5468-5147-80FA-AE46B4CB257B}" type="presParOf" srcId="{936056BD-A859-483A-82FD-7154A97D374D}" destId="{DC598428-D3EA-4B9A-BEDF-E45FEA889720}" srcOrd="1" destOrd="0" presId="urn:microsoft.com/office/officeart/2005/8/layout/orgChart1"/>
    <dgm:cxn modelId="{062027A8-AF75-B945-BAB2-1B1817827AB2}" type="presParOf" srcId="{E4D3C291-3F2E-4489-8341-CDD186E686AC}" destId="{C5AAA5BE-B649-4A74-8762-48B16AC088CC}" srcOrd="1" destOrd="0" presId="urn:microsoft.com/office/officeart/2005/8/layout/orgChart1"/>
    <dgm:cxn modelId="{1F9C3166-7C03-0340-93BF-C693A12578A2}" type="presParOf" srcId="{C5AAA5BE-B649-4A74-8762-48B16AC088CC}" destId="{EA361BAE-1A5C-7242-B0A8-F23D1B075AAC}" srcOrd="0" destOrd="0" presId="urn:microsoft.com/office/officeart/2005/8/layout/orgChart1"/>
    <dgm:cxn modelId="{CB6F5EEF-B201-B440-90F2-FE269974AB24}" type="presParOf" srcId="{C5AAA5BE-B649-4A74-8762-48B16AC088CC}" destId="{16B6F5B2-47B8-554B-B842-8969DF41FB6D}" srcOrd="1" destOrd="0" presId="urn:microsoft.com/office/officeart/2005/8/layout/orgChart1"/>
    <dgm:cxn modelId="{D85FAED2-12E3-8846-AA70-68DDC79265A7}" type="presParOf" srcId="{16B6F5B2-47B8-554B-B842-8969DF41FB6D}" destId="{61E4C31C-E5BC-A246-A153-EC5F25F838C5}" srcOrd="0" destOrd="0" presId="urn:microsoft.com/office/officeart/2005/8/layout/orgChart1"/>
    <dgm:cxn modelId="{A81B72A4-EB74-994A-9521-9AA9899E73C5}" type="presParOf" srcId="{61E4C31C-E5BC-A246-A153-EC5F25F838C5}" destId="{4287E314-7A4F-5742-80CA-EEBD516DC6AF}" srcOrd="0" destOrd="0" presId="urn:microsoft.com/office/officeart/2005/8/layout/orgChart1"/>
    <dgm:cxn modelId="{0DAE7E00-63D7-7E4F-A7A1-43D72E6BD2A7}" type="presParOf" srcId="{61E4C31C-E5BC-A246-A153-EC5F25F838C5}" destId="{775AAFC0-4806-1941-939F-64181C1E8C30}" srcOrd="1" destOrd="0" presId="urn:microsoft.com/office/officeart/2005/8/layout/orgChart1"/>
    <dgm:cxn modelId="{E5D389FB-4667-904E-979D-150E8468F230}" type="presParOf" srcId="{16B6F5B2-47B8-554B-B842-8969DF41FB6D}" destId="{A7AF1F37-BAF6-5C42-BB5A-4338C2C17172}" srcOrd="1" destOrd="0" presId="urn:microsoft.com/office/officeart/2005/8/layout/orgChart1"/>
    <dgm:cxn modelId="{008C8EB1-059A-1549-94B8-68647ED4708D}" type="presParOf" srcId="{16B6F5B2-47B8-554B-B842-8969DF41FB6D}" destId="{587EFE32-8763-294E-8FE4-35ADE244FD68}" srcOrd="2" destOrd="0" presId="urn:microsoft.com/office/officeart/2005/8/layout/orgChart1"/>
    <dgm:cxn modelId="{CC06FF6A-FD11-874B-8F86-445B207E8BD5}" type="presParOf" srcId="{E4D3C291-3F2E-4489-8341-CDD186E686AC}" destId="{A22273CF-1F50-4431-A371-F18DEF117498}" srcOrd="2" destOrd="0" presId="urn:microsoft.com/office/officeart/2005/8/layout/orgChart1"/>
    <dgm:cxn modelId="{CEB89BF6-D103-944F-A00F-E4D0BC9D08E6}" type="presParOf" srcId="{D95F1AD3-FD69-41F7-91FB-0DBCC0C531FF}" destId="{B2FD7FD9-E11C-5349-8E05-29A275C67478}" srcOrd="2" destOrd="0" presId="urn:microsoft.com/office/officeart/2005/8/layout/orgChart1"/>
    <dgm:cxn modelId="{9ACF4C65-292F-4042-9AE3-27ACFDD15A39}" type="presParOf" srcId="{D95F1AD3-FD69-41F7-91FB-0DBCC0C531FF}" destId="{06CE67BA-B87F-DF4A-8257-52DA625FA2E6}" srcOrd="3" destOrd="0" presId="urn:microsoft.com/office/officeart/2005/8/layout/orgChart1"/>
    <dgm:cxn modelId="{84B838DD-0C27-DF49-A980-2CC2DD1FF940}" type="presParOf" srcId="{06CE67BA-B87F-DF4A-8257-52DA625FA2E6}" destId="{FE29F2CD-E86E-2B4D-B206-19C1AFACB3CF}" srcOrd="0" destOrd="0" presId="urn:microsoft.com/office/officeart/2005/8/layout/orgChart1"/>
    <dgm:cxn modelId="{4A95BE89-CD8E-A740-91E6-2C0845929EA0}" type="presParOf" srcId="{FE29F2CD-E86E-2B4D-B206-19C1AFACB3CF}" destId="{0D56F3AD-F71B-1E4F-B18F-399CF1219FA2}" srcOrd="0" destOrd="0" presId="urn:microsoft.com/office/officeart/2005/8/layout/orgChart1"/>
    <dgm:cxn modelId="{F560EE47-1EC8-284F-B0B3-B2D0C19A5D89}" type="presParOf" srcId="{FE29F2CD-E86E-2B4D-B206-19C1AFACB3CF}" destId="{CE625151-237E-DC4D-A762-3FE52B430E45}" srcOrd="1" destOrd="0" presId="urn:microsoft.com/office/officeart/2005/8/layout/orgChart1"/>
    <dgm:cxn modelId="{2BB37FB6-20A4-2846-A2D8-77EFB7A865D4}" type="presParOf" srcId="{06CE67BA-B87F-DF4A-8257-52DA625FA2E6}" destId="{45EF9D76-9E5C-5545-8425-577798B3739E}" srcOrd="1" destOrd="0" presId="urn:microsoft.com/office/officeart/2005/8/layout/orgChart1"/>
    <dgm:cxn modelId="{1A56DBA8-4217-654B-BA00-ED1A30C6B512}" type="presParOf" srcId="{06CE67BA-B87F-DF4A-8257-52DA625FA2E6}" destId="{7CFF000E-71BB-864F-8295-6D54921CED82}" srcOrd="2" destOrd="0" presId="urn:microsoft.com/office/officeart/2005/8/layout/orgChart1"/>
    <dgm:cxn modelId="{39F21A61-D264-BD41-BEC0-2AE91052ABF3}" type="presParOf" srcId="{D95F1AD3-FD69-41F7-91FB-0DBCC0C531FF}" destId="{8B65EB18-7160-45D4-A10D-FAE0C889D07E}" srcOrd="4" destOrd="0" presId="urn:microsoft.com/office/officeart/2005/8/layout/orgChart1"/>
    <dgm:cxn modelId="{03C2E972-EC93-B94A-90EA-7606DED09B98}" type="presParOf" srcId="{D95F1AD3-FD69-41F7-91FB-0DBCC0C531FF}" destId="{1056BD7E-6ED4-4F50-BB5D-E42C1820CF37}" srcOrd="5" destOrd="0" presId="urn:microsoft.com/office/officeart/2005/8/layout/orgChart1"/>
    <dgm:cxn modelId="{CD482629-4AF6-9E41-8601-F1E307F10F24}" type="presParOf" srcId="{1056BD7E-6ED4-4F50-BB5D-E42C1820CF37}" destId="{FAAC7064-4C1C-4648-B7C4-8A1E108958AE}" srcOrd="0" destOrd="0" presId="urn:microsoft.com/office/officeart/2005/8/layout/orgChart1"/>
    <dgm:cxn modelId="{B2231836-01E7-4B4E-B8E1-6A0B2E9E1065}" type="presParOf" srcId="{FAAC7064-4C1C-4648-B7C4-8A1E108958AE}" destId="{75A830DB-342C-4BD1-A13A-188E700A266B}" srcOrd="0" destOrd="0" presId="urn:microsoft.com/office/officeart/2005/8/layout/orgChart1"/>
    <dgm:cxn modelId="{C90DD248-7BE1-0844-8348-62805F6F8869}" type="presParOf" srcId="{FAAC7064-4C1C-4648-B7C4-8A1E108958AE}" destId="{9FD2CE45-9137-45B6-856B-51DB8C6BE38E}" srcOrd="1" destOrd="0" presId="urn:microsoft.com/office/officeart/2005/8/layout/orgChart1"/>
    <dgm:cxn modelId="{DBC5B51A-2845-D045-8137-7DC5C08263E1}" type="presParOf" srcId="{1056BD7E-6ED4-4F50-BB5D-E42C1820CF37}" destId="{7D5D141C-2FFA-4F97-ABD7-FAC9180F327E}" srcOrd="1" destOrd="0" presId="urn:microsoft.com/office/officeart/2005/8/layout/orgChart1"/>
    <dgm:cxn modelId="{73D8248B-14F8-F145-9286-31D06B90C2A3}" type="presParOf" srcId="{7D5D141C-2FFA-4F97-ABD7-FAC9180F327E}" destId="{C3FDB262-1E08-4D28-A72D-B4213F5494EF}" srcOrd="0" destOrd="0" presId="urn:microsoft.com/office/officeart/2005/8/layout/orgChart1"/>
    <dgm:cxn modelId="{EC2E0C2F-0E51-0341-914E-63AC1AC75300}" type="presParOf" srcId="{7D5D141C-2FFA-4F97-ABD7-FAC9180F327E}" destId="{F37A56F2-AD36-4298-BFD9-0A04EEFA7299}" srcOrd="1" destOrd="0" presId="urn:microsoft.com/office/officeart/2005/8/layout/orgChart1"/>
    <dgm:cxn modelId="{F1F9D0CC-9FFF-0A45-8CF6-614AE8057EBF}" type="presParOf" srcId="{F37A56F2-AD36-4298-BFD9-0A04EEFA7299}" destId="{1A0D99EE-763B-4CD7-A561-C24F5CB3B100}" srcOrd="0" destOrd="0" presId="urn:microsoft.com/office/officeart/2005/8/layout/orgChart1"/>
    <dgm:cxn modelId="{15F70187-11DA-0046-8A99-6F612823DC00}" type="presParOf" srcId="{1A0D99EE-763B-4CD7-A561-C24F5CB3B100}" destId="{30AE428A-80E7-4DCC-8CBE-7E99DF244181}" srcOrd="0" destOrd="0" presId="urn:microsoft.com/office/officeart/2005/8/layout/orgChart1"/>
    <dgm:cxn modelId="{77CDC655-94BD-0749-B86C-1C39182898F1}" type="presParOf" srcId="{1A0D99EE-763B-4CD7-A561-C24F5CB3B100}" destId="{014A391E-3EAF-488F-8EA4-519DC00C9582}" srcOrd="1" destOrd="0" presId="urn:microsoft.com/office/officeart/2005/8/layout/orgChart1"/>
    <dgm:cxn modelId="{C3779D34-6771-EA40-A9CB-6F176F6E0309}" type="presParOf" srcId="{F37A56F2-AD36-4298-BFD9-0A04EEFA7299}" destId="{D5FF287F-314F-48DD-AC62-60EFFE1E1957}" srcOrd="1" destOrd="0" presId="urn:microsoft.com/office/officeart/2005/8/layout/orgChart1"/>
    <dgm:cxn modelId="{B74E6EB6-1B2C-A245-B7BA-F037FE78D44E}" type="presParOf" srcId="{D5FF287F-314F-48DD-AC62-60EFFE1E1957}" destId="{6BACDB10-EA5F-4A0B-A8DF-69ACD9F9CB18}" srcOrd="0" destOrd="0" presId="urn:microsoft.com/office/officeart/2005/8/layout/orgChart1"/>
    <dgm:cxn modelId="{A2BEBAAE-7119-3142-9075-BD03CA9EE9B1}" type="presParOf" srcId="{D5FF287F-314F-48DD-AC62-60EFFE1E1957}" destId="{ED137F8C-EB4C-483F-A71E-FB26963E3234}" srcOrd="1" destOrd="0" presId="urn:microsoft.com/office/officeart/2005/8/layout/orgChart1"/>
    <dgm:cxn modelId="{78B69C0D-90D3-C749-8353-32A1AA5E4715}" type="presParOf" srcId="{ED137F8C-EB4C-483F-A71E-FB26963E3234}" destId="{96853122-3055-493F-9BF4-44DA6D10F722}" srcOrd="0" destOrd="0" presId="urn:microsoft.com/office/officeart/2005/8/layout/orgChart1"/>
    <dgm:cxn modelId="{EA6F2D94-A23E-BA44-A6AE-370C0588E0AE}" type="presParOf" srcId="{96853122-3055-493F-9BF4-44DA6D10F722}" destId="{7BE3B712-4414-4DEB-911D-89D9D0628DF5}" srcOrd="0" destOrd="0" presId="urn:microsoft.com/office/officeart/2005/8/layout/orgChart1"/>
    <dgm:cxn modelId="{B931E425-A9D2-2143-8AC3-09C7B94ACB9F}" type="presParOf" srcId="{96853122-3055-493F-9BF4-44DA6D10F722}" destId="{831EA1DD-4953-4DD6-AFF8-601A646AD960}" srcOrd="1" destOrd="0" presId="urn:microsoft.com/office/officeart/2005/8/layout/orgChart1"/>
    <dgm:cxn modelId="{80853B04-9B14-7E49-B110-4C1161854B2F}" type="presParOf" srcId="{ED137F8C-EB4C-483F-A71E-FB26963E3234}" destId="{060B054F-D1DA-4A00-80BE-8A2D7149905F}" srcOrd="1" destOrd="0" presId="urn:microsoft.com/office/officeart/2005/8/layout/orgChart1"/>
    <dgm:cxn modelId="{EA15D66C-9BC8-254F-9014-CF6854E46C5B}" type="presParOf" srcId="{ED137F8C-EB4C-483F-A71E-FB26963E3234}" destId="{AEE926E6-85CD-420C-ADBC-3E04108A46EA}" srcOrd="2" destOrd="0" presId="urn:microsoft.com/office/officeart/2005/8/layout/orgChart1"/>
    <dgm:cxn modelId="{6F65483E-BB29-2D46-8224-53BF4FB2758F}" type="presParOf" srcId="{F37A56F2-AD36-4298-BFD9-0A04EEFA7299}" destId="{69890C97-D34D-495D-BFB7-854C45462167}" srcOrd="2" destOrd="0" presId="urn:microsoft.com/office/officeart/2005/8/layout/orgChart1"/>
    <dgm:cxn modelId="{904FEC9A-91AA-FC43-8E40-43A1B0F8DEC0}" type="presParOf" srcId="{7D5D141C-2FFA-4F97-ABD7-FAC9180F327E}" destId="{3B3CBFA3-4385-4D74-9D63-AD775DD38DF9}" srcOrd="2" destOrd="0" presId="urn:microsoft.com/office/officeart/2005/8/layout/orgChart1"/>
    <dgm:cxn modelId="{F17D17D9-E0E5-8946-B095-94438D8FEC61}" type="presParOf" srcId="{7D5D141C-2FFA-4F97-ABD7-FAC9180F327E}" destId="{50834F01-DAAE-4164-B8CB-736917DB1196}" srcOrd="3" destOrd="0" presId="urn:microsoft.com/office/officeart/2005/8/layout/orgChart1"/>
    <dgm:cxn modelId="{2699FBC6-DC2C-444E-8881-157F96F5C61B}" type="presParOf" srcId="{50834F01-DAAE-4164-B8CB-736917DB1196}" destId="{36C613F4-B712-4C75-BE91-DE096CE97574}" srcOrd="0" destOrd="0" presId="urn:microsoft.com/office/officeart/2005/8/layout/orgChart1"/>
    <dgm:cxn modelId="{664CB3BE-31F3-7745-887F-7496743B45E4}" type="presParOf" srcId="{36C613F4-B712-4C75-BE91-DE096CE97574}" destId="{42239612-9CD3-46B4-9977-FB68BD7B4CD3}" srcOrd="0" destOrd="0" presId="urn:microsoft.com/office/officeart/2005/8/layout/orgChart1"/>
    <dgm:cxn modelId="{23EF8A9C-AE0C-8745-AD97-478962FBC69B}" type="presParOf" srcId="{36C613F4-B712-4C75-BE91-DE096CE97574}" destId="{6C7C753B-886B-4BE5-A10E-6E7A758ADE80}" srcOrd="1" destOrd="0" presId="urn:microsoft.com/office/officeart/2005/8/layout/orgChart1"/>
    <dgm:cxn modelId="{68526D0E-BD8D-CB40-833C-2047410DAC21}" type="presParOf" srcId="{50834F01-DAAE-4164-B8CB-736917DB1196}" destId="{93BDC3BE-6573-4A07-8C57-2FC1382DA40D}" srcOrd="1" destOrd="0" presId="urn:microsoft.com/office/officeart/2005/8/layout/orgChart1"/>
    <dgm:cxn modelId="{53E4CF3A-6AEC-F145-AF5D-7B51DC98C9D4}" type="presParOf" srcId="{93BDC3BE-6573-4A07-8C57-2FC1382DA40D}" destId="{137F0B81-1D79-4125-95D6-567A870DE1AF}" srcOrd="0" destOrd="0" presId="urn:microsoft.com/office/officeart/2005/8/layout/orgChart1"/>
    <dgm:cxn modelId="{71C13748-DD58-5041-ACFB-70866615C195}" type="presParOf" srcId="{93BDC3BE-6573-4A07-8C57-2FC1382DA40D}" destId="{705730B7-8166-4F63-B818-3A4D5707C310}" srcOrd="1" destOrd="0" presId="urn:microsoft.com/office/officeart/2005/8/layout/orgChart1"/>
    <dgm:cxn modelId="{73A34BB6-03AE-934B-B8A8-6C680573A015}" type="presParOf" srcId="{705730B7-8166-4F63-B818-3A4D5707C310}" destId="{6B599B0E-6A74-4552-8A2F-8F0AF281C4BE}" srcOrd="0" destOrd="0" presId="urn:microsoft.com/office/officeart/2005/8/layout/orgChart1"/>
    <dgm:cxn modelId="{2C76CC88-B6ED-6141-9765-9073420CFD8C}" type="presParOf" srcId="{6B599B0E-6A74-4552-8A2F-8F0AF281C4BE}" destId="{652C44CC-333E-4E56-BCDC-8E78356DFA15}" srcOrd="0" destOrd="0" presId="urn:microsoft.com/office/officeart/2005/8/layout/orgChart1"/>
    <dgm:cxn modelId="{2B9B9298-0CF6-5843-9260-5E3B7A37C912}" type="presParOf" srcId="{6B599B0E-6A74-4552-8A2F-8F0AF281C4BE}" destId="{540184EC-6311-4FB0-8645-3F8CCE3B8252}" srcOrd="1" destOrd="0" presId="urn:microsoft.com/office/officeart/2005/8/layout/orgChart1"/>
    <dgm:cxn modelId="{EDD5454A-DC33-EF47-9FE3-5D3C7FD0FE19}" type="presParOf" srcId="{705730B7-8166-4F63-B818-3A4D5707C310}" destId="{69153149-4642-4FC3-97EE-353654650170}" srcOrd="1" destOrd="0" presId="urn:microsoft.com/office/officeart/2005/8/layout/orgChart1"/>
    <dgm:cxn modelId="{2CDFC495-C775-F349-8822-A9C0058CE610}" type="presParOf" srcId="{69153149-4642-4FC3-97EE-353654650170}" destId="{DCDFC3D4-A9C7-B94C-8282-79D5B88C9B4B}" srcOrd="0" destOrd="0" presId="urn:microsoft.com/office/officeart/2005/8/layout/orgChart1"/>
    <dgm:cxn modelId="{4BE54F97-0141-3A4B-B757-F2CD5EDA9385}" type="presParOf" srcId="{69153149-4642-4FC3-97EE-353654650170}" destId="{86AF7D74-98F8-124E-807A-0034B5430484}" srcOrd="1" destOrd="0" presId="urn:microsoft.com/office/officeart/2005/8/layout/orgChart1"/>
    <dgm:cxn modelId="{B8CB98A5-5867-A34A-9261-046DB4CFB2A8}" type="presParOf" srcId="{86AF7D74-98F8-124E-807A-0034B5430484}" destId="{D1AB5903-3277-E646-99D8-5AAA2983414E}" srcOrd="0" destOrd="0" presId="urn:microsoft.com/office/officeart/2005/8/layout/orgChart1"/>
    <dgm:cxn modelId="{4EE62A23-8787-2A43-87BE-DC2BBDC0E77D}" type="presParOf" srcId="{D1AB5903-3277-E646-99D8-5AAA2983414E}" destId="{D27C6E81-0073-D944-A94B-CCF6DC155BC6}" srcOrd="0" destOrd="0" presId="urn:microsoft.com/office/officeart/2005/8/layout/orgChart1"/>
    <dgm:cxn modelId="{EC16E20D-8440-4B46-8473-2CE2B195DB7C}" type="presParOf" srcId="{D1AB5903-3277-E646-99D8-5AAA2983414E}" destId="{78926019-AB88-134A-A62D-13355AC2C754}" srcOrd="1" destOrd="0" presId="urn:microsoft.com/office/officeart/2005/8/layout/orgChart1"/>
    <dgm:cxn modelId="{6E4B55C9-2DD3-D840-971D-88E213BE2F16}" type="presParOf" srcId="{86AF7D74-98F8-124E-807A-0034B5430484}" destId="{8C4E49C2-B3D8-E743-8FBD-E804BBB9D6B2}" srcOrd="1" destOrd="0" presId="urn:microsoft.com/office/officeart/2005/8/layout/orgChart1"/>
    <dgm:cxn modelId="{D9C64EB2-D4FF-2B48-AE89-61601260D1D6}" type="presParOf" srcId="{86AF7D74-98F8-124E-807A-0034B5430484}" destId="{C79D4B80-1FFA-954F-B277-3684C5C992FE}" srcOrd="2" destOrd="0" presId="urn:microsoft.com/office/officeart/2005/8/layout/orgChart1"/>
    <dgm:cxn modelId="{F19F24BC-A3D8-774B-A9B5-6979361704A1}" type="presParOf" srcId="{705730B7-8166-4F63-B818-3A4D5707C310}" destId="{4D3BB039-F9C7-4923-B697-5CC20C165973}" srcOrd="2" destOrd="0" presId="urn:microsoft.com/office/officeart/2005/8/layout/orgChart1"/>
    <dgm:cxn modelId="{826CC748-0A46-4D49-B111-27A35E184744}" type="presParOf" srcId="{50834F01-DAAE-4164-B8CB-736917DB1196}" destId="{EDDB9ED0-148B-41CC-9204-6C695452D8BC}" srcOrd="2" destOrd="0" presId="urn:microsoft.com/office/officeart/2005/8/layout/orgChart1"/>
    <dgm:cxn modelId="{EBEBC2DA-1289-8545-8120-20D60C589E9A}" type="presParOf" srcId="{1056BD7E-6ED4-4F50-BB5D-E42C1820CF37}" destId="{B56A1270-94D5-401C-9984-9D49645B1BE7}" srcOrd="2" destOrd="0" presId="urn:microsoft.com/office/officeart/2005/8/layout/orgChart1"/>
    <dgm:cxn modelId="{6F02DB64-1601-7D4B-A7A9-F2CB6BD4320F}" type="presParOf" srcId="{D95F1AD3-FD69-41F7-91FB-0DBCC0C531FF}" destId="{A2D7AFF2-E9D6-4090-AD5A-6CB93F881DBB}" srcOrd="6" destOrd="0" presId="urn:microsoft.com/office/officeart/2005/8/layout/orgChart1"/>
    <dgm:cxn modelId="{7721E635-EE1F-CF49-9E61-3DB657417DDA}" type="presParOf" srcId="{D95F1AD3-FD69-41F7-91FB-0DBCC0C531FF}" destId="{88998616-DEFF-4152-989D-6DA83C561BFF}" srcOrd="7" destOrd="0" presId="urn:microsoft.com/office/officeart/2005/8/layout/orgChart1"/>
    <dgm:cxn modelId="{0D685757-5469-ED41-BE00-16FB49E1C9CF}" type="presParOf" srcId="{88998616-DEFF-4152-989D-6DA83C561BFF}" destId="{8C68DDFE-CEEB-4594-A52B-E4C32394B710}" srcOrd="0" destOrd="0" presId="urn:microsoft.com/office/officeart/2005/8/layout/orgChart1"/>
    <dgm:cxn modelId="{29F2D86E-226A-9546-AF36-A4BBDDB2A4E1}" type="presParOf" srcId="{8C68DDFE-CEEB-4594-A52B-E4C32394B710}" destId="{E710D7D4-C869-4B86-ABF2-CA1CE349A825}" srcOrd="0" destOrd="0" presId="urn:microsoft.com/office/officeart/2005/8/layout/orgChart1"/>
    <dgm:cxn modelId="{3C254048-77A0-9F44-90BD-B0CC9439E0DF}" type="presParOf" srcId="{8C68DDFE-CEEB-4594-A52B-E4C32394B710}" destId="{AFEB2F4C-0008-4EAA-9FB0-33CDAB97DD05}" srcOrd="1" destOrd="0" presId="urn:microsoft.com/office/officeart/2005/8/layout/orgChart1"/>
    <dgm:cxn modelId="{42FE1680-8A1B-564C-B000-21252E2E5048}" type="presParOf" srcId="{88998616-DEFF-4152-989D-6DA83C561BFF}" destId="{F63CDFCE-0156-4A24-9B2E-F48DE0E24688}" srcOrd="1" destOrd="0" presId="urn:microsoft.com/office/officeart/2005/8/layout/orgChart1"/>
    <dgm:cxn modelId="{F5977321-EE35-2D4E-9732-966D59E22B87}" type="presParOf" srcId="{F63CDFCE-0156-4A24-9B2E-F48DE0E24688}" destId="{3236C57C-9DBA-1145-88BB-065FD09516DB}" srcOrd="0" destOrd="0" presId="urn:microsoft.com/office/officeart/2005/8/layout/orgChart1"/>
    <dgm:cxn modelId="{45DE3405-070B-AC46-97B0-65A89462C662}" type="presParOf" srcId="{F63CDFCE-0156-4A24-9B2E-F48DE0E24688}" destId="{8F9DB044-285B-8E4F-A1C3-F5C4F70022C4}" srcOrd="1" destOrd="0" presId="urn:microsoft.com/office/officeart/2005/8/layout/orgChart1"/>
    <dgm:cxn modelId="{9DB7741A-20F3-E540-88A8-EC878B58ECFF}" type="presParOf" srcId="{8F9DB044-285B-8E4F-A1C3-F5C4F70022C4}" destId="{6E6AA2A2-3B0C-1A42-8AB1-904B03E55B7F}" srcOrd="0" destOrd="0" presId="urn:microsoft.com/office/officeart/2005/8/layout/orgChart1"/>
    <dgm:cxn modelId="{001F90B4-FA9D-4945-AE18-0B7D06806771}" type="presParOf" srcId="{6E6AA2A2-3B0C-1A42-8AB1-904B03E55B7F}" destId="{8DA1AB13-C049-3143-8D3B-6199F85D9AF6}" srcOrd="0" destOrd="0" presId="urn:microsoft.com/office/officeart/2005/8/layout/orgChart1"/>
    <dgm:cxn modelId="{15D4ED74-5F4A-7B46-A641-8B67028DAD85}" type="presParOf" srcId="{6E6AA2A2-3B0C-1A42-8AB1-904B03E55B7F}" destId="{2B03AEF1-C78C-134B-9DE8-C92ACF7629D9}" srcOrd="1" destOrd="0" presId="urn:microsoft.com/office/officeart/2005/8/layout/orgChart1"/>
    <dgm:cxn modelId="{20FB20EA-AA77-394A-AF3D-C9C628D026F0}" type="presParOf" srcId="{8F9DB044-285B-8E4F-A1C3-F5C4F70022C4}" destId="{922C9739-4870-5248-8211-8E71DAF99D8E}" srcOrd="1" destOrd="0" presId="urn:microsoft.com/office/officeart/2005/8/layout/orgChart1"/>
    <dgm:cxn modelId="{CA22F54F-33D8-C041-8EDD-73632670182C}" type="presParOf" srcId="{8F9DB044-285B-8E4F-A1C3-F5C4F70022C4}" destId="{28298764-5729-264D-8AF9-15CB0B56EF45}" srcOrd="2" destOrd="0" presId="urn:microsoft.com/office/officeart/2005/8/layout/orgChart1"/>
    <dgm:cxn modelId="{D2CCEA83-F64C-3544-B1B6-4DB9E460F438}" type="presParOf" srcId="{88998616-DEFF-4152-989D-6DA83C561BFF}" destId="{81AE6079-2AD7-43EC-B72B-85D09EE2FCDC}" srcOrd="2" destOrd="0" presId="urn:microsoft.com/office/officeart/2005/8/layout/orgChart1"/>
    <dgm:cxn modelId="{CA4C331B-3676-3242-AF18-E73B15560BE3}" type="presParOf" srcId="{D95F1AD3-FD69-41F7-91FB-0DBCC0C531FF}" destId="{66C553B1-369E-294B-98A7-EB24D85FDB4E}" srcOrd="8" destOrd="0" presId="urn:microsoft.com/office/officeart/2005/8/layout/orgChart1"/>
    <dgm:cxn modelId="{65F35A7B-F317-854A-B60E-5B01001B6ADE}" type="presParOf" srcId="{D95F1AD3-FD69-41F7-91FB-0DBCC0C531FF}" destId="{AAD2B3EA-5568-3244-A283-1A4150F9AFE6}" srcOrd="9" destOrd="0" presId="urn:microsoft.com/office/officeart/2005/8/layout/orgChart1"/>
    <dgm:cxn modelId="{83B7F140-8A80-CE4D-A20F-E42FB48E31E5}" type="presParOf" srcId="{AAD2B3EA-5568-3244-A283-1A4150F9AFE6}" destId="{B726282B-ADE6-2B44-8DF9-C5558AE2B851}" srcOrd="0" destOrd="0" presId="urn:microsoft.com/office/officeart/2005/8/layout/orgChart1"/>
    <dgm:cxn modelId="{7C3249DF-43B6-874C-9E85-EB47C146EBF4}" type="presParOf" srcId="{B726282B-ADE6-2B44-8DF9-C5558AE2B851}" destId="{FA12F0E7-079B-0445-8632-1ABB4EF82D34}" srcOrd="0" destOrd="0" presId="urn:microsoft.com/office/officeart/2005/8/layout/orgChart1"/>
    <dgm:cxn modelId="{9BBAA775-494A-FA47-B25D-38BF75AAAEFB}" type="presParOf" srcId="{B726282B-ADE6-2B44-8DF9-C5558AE2B851}" destId="{C07D0C85-B990-D442-B83F-32911B248FA3}" srcOrd="1" destOrd="0" presId="urn:microsoft.com/office/officeart/2005/8/layout/orgChart1"/>
    <dgm:cxn modelId="{34B3FF0D-BC73-1B45-A943-9585ABD74F6F}" type="presParOf" srcId="{AAD2B3EA-5568-3244-A283-1A4150F9AFE6}" destId="{B269E781-77B9-AB41-8743-0F171C40ACB5}" srcOrd="1" destOrd="0" presId="urn:microsoft.com/office/officeart/2005/8/layout/orgChart1"/>
    <dgm:cxn modelId="{59D467AC-9AC7-7A46-A32A-2BA8431FF45D}" type="presParOf" srcId="{AAD2B3EA-5568-3244-A283-1A4150F9AFE6}" destId="{570EEA1F-7201-E145-AF6B-FEBEFCF93FE5}" srcOrd="2" destOrd="0" presId="urn:microsoft.com/office/officeart/2005/8/layout/orgChart1"/>
    <dgm:cxn modelId="{B56E665F-D1CE-8E4B-A7D3-65460BC0E386}" type="presParOf" srcId="{DC7FA785-9DE5-4539-9A93-A78BB7FA6E3E}" destId="{FD51BDDB-9C2A-4FE4-AAB0-044719861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9B9F7-1F42-4743-A730-FF1868ECDB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41365F-2014-4D59-9928-04F27FE076E3}">
      <dgm:prSet phldrT="[Texto]" custT="1"/>
      <dgm:spPr/>
      <dgm:t>
        <a:bodyPr/>
        <a:lstStyle/>
        <a:p>
          <a:pPr algn="ctr"/>
          <a:r>
            <a:rPr lang="es-ES" sz="1400"/>
            <a:t>MS Folder </a:t>
          </a:r>
        </a:p>
        <a:p>
          <a:pPr algn="ctr"/>
          <a:r>
            <a:rPr lang="es-ES" sz="1000"/>
            <a:t>(</a:t>
          </a:r>
          <a:r>
            <a:rPr lang="en-US" sz="1000" i="1"/>
            <a:t>http://cdr.eionet.europa.eu/</a:t>
          </a:r>
          <a:r>
            <a:rPr lang="en-US" sz="1000" b="1" i="1"/>
            <a:t>&lt;your country&gt;</a:t>
          </a:r>
          <a:r>
            <a:rPr lang="en-US" sz="1000" i="1"/>
            <a:t>/eu/wfd2016/</a:t>
          </a:r>
          <a:r>
            <a:rPr lang="en-US" sz="1000"/>
            <a:t>)</a:t>
          </a:r>
          <a:endParaRPr lang="es-ES" sz="1000"/>
        </a:p>
      </dgm:t>
    </dgm:pt>
    <dgm:pt modelId="{FE398462-F453-4E4E-8934-2D6ABD1557E8}" type="parTrans" cxnId="{36795DB0-D825-4A27-A3AB-6653E5F94493}">
      <dgm:prSet/>
      <dgm:spPr/>
      <dgm:t>
        <a:bodyPr/>
        <a:lstStyle/>
        <a:p>
          <a:pPr algn="ctr"/>
          <a:endParaRPr lang="es-ES"/>
        </a:p>
      </dgm:t>
    </dgm:pt>
    <dgm:pt modelId="{E566298F-0AD8-4101-8BBB-F3417AE85AEC}" type="sibTrans" cxnId="{36795DB0-D825-4A27-A3AB-6653E5F94493}">
      <dgm:prSet/>
      <dgm:spPr/>
      <dgm:t>
        <a:bodyPr/>
        <a:lstStyle/>
        <a:p>
          <a:pPr algn="ctr"/>
          <a:endParaRPr lang="es-ES"/>
        </a:p>
      </dgm:t>
    </dgm:pt>
    <dgm:pt modelId="{9BA8B592-4E1C-43DE-9644-CED55B32F636}">
      <dgm:prSet phldrT="[Texto]" custT="1"/>
      <dgm:spPr/>
      <dgm:t>
        <a:bodyPr/>
        <a:lstStyle/>
        <a:p>
          <a:pPr algn="ctr"/>
          <a:r>
            <a:rPr lang="es-ES" sz="1200"/>
            <a:t>National RBDSUCA</a:t>
          </a:r>
        </a:p>
        <a:p>
          <a:pPr algn="ctr"/>
          <a:r>
            <a:rPr lang="es-ES" sz="1200"/>
            <a:t> (</a:t>
          </a:r>
          <a:r>
            <a:rPr lang="es-ES" sz="1200" i="1"/>
            <a:t>/rbdsuca</a:t>
          </a:r>
          <a:r>
            <a:rPr lang="es-ES" sz="1200"/>
            <a:t>)</a:t>
          </a:r>
        </a:p>
      </dgm:t>
    </dgm:pt>
    <dgm:pt modelId="{69099C00-53AE-42AA-BAEC-C64BDE33A6A6}" type="parTrans" cxnId="{17D22617-BF9C-4DFB-9DED-61843E63E9BD}">
      <dgm:prSet/>
      <dgm:spPr/>
      <dgm:t>
        <a:bodyPr/>
        <a:lstStyle/>
        <a:p>
          <a:pPr algn="ctr"/>
          <a:endParaRPr lang="es-ES"/>
        </a:p>
      </dgm:t>
    </dgm:pt>
    <dgm:pt modelId="{A3BB724F-8469-43A9-B776-7401818E70C4}" type="sibTrans" cxnId="{17D22617-BF9C-4DFB-9DED-61843E63E9BD}">
      <dgm:prSet/>
      <dgm:spPr/>
      <dgm:t>
        <a:bodyPr/>
        <a:lstStyle/>
        <a:p>
          <a:pPr algn="ctr"/>
          <a:endParaRPr lang="es-ES"/>
        </a:p>
      </dgm:t>
    </dgm:pt>
    <dgm:pt modelId="{DC6C6724-7C45-4E02-A88B-CF4966C46B96}">
      <dgm:prSet phldrT="[Texto]" custT="1"/>
      <dgm:spPr/>
      <dgm:t>
        <a:bodyPr/>
        <a:lstStyle/>
        <a:p>
          <a:pPr algn="ctr"/>
          <a:r>
            <a:rPr lang="es-ES" sz="1200"/>
            <a:t>River Basin District 1 (/districts/</a:t>
          </a:r>
          <a:r>
            <a:rPr lang="en-GB" sz="1200"/>
            <a:t>&lt;</a:t>
          </a:r>
          <a:r>
            <a:rPr lang="en-GB" sz="1200" i="1"/>
            <a:t>rbd code&gt;</a:t>
          </a:r>
          <a:r>
            <a:rPr lang="es-ES" sz="1200"/>
            <a:t>)</a:t>
          </a:r>
        </a:p>
      </dgm:t>
    </dgm:pt>
    <dgm:pt modelId="{05808E87-3B85-4723-88C6-6CEF865B2BC3}" type="parTrans" cxnId="{3DE1918D-07E4-4D6B-9268-35565E99C374}">
      <dgm:prSet/>
      <dgm:spPr/>
      <dgm:t>
        <a:bodyPr/>
        <a:lstStyle/>
        <a:p>
          <a:pPr algn="ctr"/>
          <a:endParaRPr lang="es-ES"/>
        </a:p>
      </dgm:t>
    </dgm:pt>
    <dgm:pt modelId="{0CF368C4-7C3A-4FCC-8184-DD06E6112EFD}" type="sibTrans" cxnId="{3DE1918D-07E4-4D6B-9268-35565E99C374}">
      <dgm:prSet/>
      <dgm:spPr/>
      <dgm:t>
        <a:bodyPr/>
        <a:lstStyle/>
        <a:p>
          <a:pPr algn="ctr"/>
          <a:endParaRPr lang="es-ES"/>
        </a:p>
      </dgm:t>
    </dgm:pt>
    <dgm:pt modelId="{EB7E6708-B6BF-4870-A9B9-845F511E7EBE}">
      <dgm:prSet phldrT="[Texto]" custT="1"/>
      <dgm:spPr/>
      <dgm:t>
        <a:bodyPr/>
        <a:lstStyle/>
        <a:p>
          <a:pPr algn="ctr"/>
          <a:r>
            <a:rPr lang="es-ES" sz="1200"/>
            <a:t>RBMP, PoM background documents </a:t>
          </a:r>
          <a:r>
            <a:rPr lang="en-GB" sz="1200"/>
            <a:t>(</a:t>
          </a:r>
          <a:r>
            <a:rPr lang="en-GB" sz="1200" i="1"/>
            <a:t>/documents</a:t>
          </a:r>
          <a:r>
            <a:rPr lang="en-GB" sz="1200"/>
            <a:t>)</a:t>
          </a:r>
          <a:endParaRPr lang="es-ES" sz="1200"/>
        </a:p>
      </dgm:t>
    </dgm:pt>
    <dgm:pt modelId="{486C5451-9639-43EB-81D4-9B75402EBADA}" type="parTrans" cxnId="{18DE09A1-BEAD-4FF3-BF75-3AE5C9A3DE34}">
      <dgm:prSet/>
      <dgm:spPr/>
      <dgm:t>
        <a:bodyPr/>
        <a:lstStyle/>
        <a:p>
          <a:pPr algn="ctr"/>
          <a:endParaRPr lang="es-ES"/>
        </a:p>
      </dgm:t>
    </dgm:pt>
    <dgm:pt modelId="{BEAEF731-9774-4EEF-89BB-AB3FAC4BE865}" type="sibTrans" cxnId="{18DE09A1-BEAD-4FF3-BF75-3AE5C9A3DE34}">
      <dgm:prSet/>
      <dgm:spPr/>
      <dgm:t>
        <a:bodyPr/>
        <a:lstStyle/>
        <a:p>
          <a:pPr algn="ctr"/>
          <a:endParaRPr lang="es-ES"/>
        </a:p>
      </dgm:t>
    </dgm:pt>
    <dgm:pt modelId="{A3AC5C97-401F-4DAB-92EB-F15C0863CDE8}">
      <dgm:prSet phldrT="[Texto]" custT="1"/>
      <dgm:spPr/>
      <dgm:t>
        <a:bodyPr/>
        <a:lstStyle/>
        <a:p>
          <a:pPr algn="ctr"/>
          <a:r>
            <a:rPr lang="es-ES" sz="1200"/>
            <a:t>National spatial data </a:t>
          </a:r>
        </a:p>
        <a:p>
          <a:pPr algn="ctr"/>
          <a:r>
            <a:rPr lang="es-ES" sz="1200"/>
            <a:t>(</a:t>
          </a:r>
          <a:r>
            <a:rPr lang="es-ES" sz="1200" i="1"/>
            <a:t>/spatial</a:t>
          </a:r>
          <a:r>
            <a:rPr lang="es-ES" sz="1200"/>
            <a:t>)</a:t>
          </a:r>
        </a:p>
      </dgm:t>
    </dgm:pt>
    <dgm:pt modelId="{5BF33D5A-A58F-4E7E-85BF-E3DE6DD512BF}" type="parTrans" cxnId="{52F37F3B-2094-4A38-91FC-0B11F9BAA814}">
      <dgm:prSet/>
      <dgm:spPr/>
      <dgm:t>
        <a:bodyPr/>
        <a:lstStyle/>
        <a:p>
          <a:pPr algn="ctr"/>
          <a:endParaRPr lang="es-ES"/>
        </a:p>
      </dgm:t>
    </dgm:pt>
    <dgm:pt modelId="{A6FDDDFA-9CF9-424F-9B2B-BDDCCE73C593}" type="sibTrans" cxnId="{52F37F3B-2094-4A38-91FC-0B11F9BAA814}">
      <dgm:prSet/>
      <dgm:spPr/>
      <dgm:t>
        <a:bodyPr/>
        <a:lstStyle/>
        <a:p>
          <a:pPr algn="ctr"/>
          <a:endParaRPr lang="es-ES"/>
        </a:p>
      </dgm:t>
    </dgm:pt>
    <dgm:pt modelId="{FBFF8ECF-9E17-49F9-B375-D661343B5E23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CC9EAD13-9145-4FF0-90B1-50BE59D45AEB}" type="parTrans" cxnId="{3159810B-7CDE-40A9-92BC-D342C27F6673}">
      <dgm:prSet/>
      <dgm:spPr/>
      <dgm:t>
        <a:bodyPr/>
        <a:lstStyle/>
        <a:p>
          <a:pPr algn="ctr"/>
          <a:endParaRPr lang="es-ES"/>
        </a:p>
      </dgm:t>
    </dgm:pt>
    <dgm:pt modelId="{8A981ECA-EC6E-46A6-957A-FB4AC2121812}" type="sibTrans" cxnId="{3159810B-7CDE-40A9-92BC-D342C27F6673}">
      <dgm:prSet/>
      <dgm:spPr/>
      <dgm:t>
        <a:bodyPr/>
        <a:lstStyle/>
        <a:p>
          <a:pPr algn="ctr"/>
          <a:endParaRPr lang="es-ES"/>
        </a:p>
      </dgm:t>
    </dgm:pt>
    <dgm:pt modelId="{99484E2C-C6FB-4145-8247-38CA89DF92A9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D82C568A-3317-438F-88FF-D0CAB683B3B8}" type="parTrans" cxnId="{C80AD0D9-F74D-427D-A367-CB8AC99A38BD}">
      <dgm:prSet/>
      <dgm:spPr/>
      <dgm:t>
        <a:bodyPr/>
        <a:lstStyle/>
        <a:p>
          <a:pPr algn="ctr"/>
          <a:endParaRPr lang="es-ES"/>
        </a:p>
      </dgm:t>
    </dgm:pt>
    <dgm:pt modelId="{7699887A-D8CD-48A9-834B-3739CC102080}" type="sibTrans" cxnId="{C80AD0D9-F74D-427D-A367-CB8AC99A38BD}">
      <dgm:prSet/>
      <dgm:spPr/>
      <dgm:t>
        <a:bodyPr/>
        <a:lstStyle/>
        <a:p>
          <a:pPr algn="ctr"/>
          <a:endParaRPr lang="es-ES"/>
        </a:p>
      </dgm:t>
    </dgm:pt>
    <dgm:pt modelId="{FBFBC055-F71B-450D-B0A0-8BB403B1E643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2C40AA57-0F1D-4947-88A8-A13652E7A528}" type="parTrans" cxnId="{D02BD30C-0A78-4CBF-BC16-B4FC382244A9}">
      <dgm:prSet/>
      <dgm:spPr/>
      <dgm:t>
        <a:bodyPr/>
        <a:lstStyle/>
        <a:p>
          <a:pPr algn="ctr"/>
          <a:endParaRPr lang="es-ES"/>
        </a:p>
      </dgm:t>
    </dgm:pt>
    <dgm:pt modelId="{1D7CB82C-E8D4-42D0-9398-32472B30DC1B}" type="sibTrans" cxnId="{D02BD30C-0A78-4CBF-BC16-B4FC382244A9}">
      <dgm:prSet/>
      <dgm:spPr/>
      <dgm:t>
        <a:bodyPr/>
        <a:lstStyle/>
        <a:p>
          <a:pPr algn="ctr"/>
          <a:endParaRPr lang="es-ES"/>
        </a:p>
      </dgm:t>
    </dgm:pt>
    <dgm:pt modelId="{7C192C81-DCBC-4FB8-B7F1-E60C28A80237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7819CC32-8F31-4DBD-B80E-D7CBCB351711}" type="parTrans" cxnId="{2E4D5E39-285A-41F0-AA21-48776E5F8067}">
      <dgm:prSet/>
      <dgm:spPr/>
      <dgm:t>
        <a:bodyPr/>
        <a:lstStyle/>
        <a:p>
          <a:pPr algn="ctr"/>
          <a:endParaRPr lang="es-ES"/>
        </a:p>
      </dgm:t>
    </dgm:pt>
    <dgm:pt modelId="{F810E212-1FE5-4288-AEE3-3FB451B4FC02}" type="sibTrans" cxnId="{2E4D5E39-285A-41F0-AA21-48776E5F8067}">
      <dgm:prSet/>
      <dgm:spPr/>
      <dgm:t>
        <a:bodyPr/>
        <a:lstStyle/>
        <a:p>
          <a:pPr algn="ctr"/>
          <a:endParaRPr lang="es-ES"/>
        </a:p>
      </dgm:t>
    </dgm:pt>
    <dgm:pt modelId="{744D9E0D-7D1C-4DB5-AAFD-30A349D1B736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1200"/>
            <a:t>River Basin District 2 (/districts/</a:t>
          </a:r>
          <a:r>
            <a:rPr lang="en-GB" sz="1200"/>
            <a:t>&lt;</a:t>
          </a:r>
          <a:r>
            <a:rPr lang="en-GB" sz="1200" i="1"/>
            <a:t>rbd code&gt;</a:t>
          </a:r>
          <a:r>
            <a:rPr lang="es-ES" sz="1200"/>
            <a:t>)</a:t>
          </a:r>
        </a:p>
      </dgm:t>
    </dgm:pt>
    <dgm:pt modelId="{1EE9C96F-9FEB-4169-95BE-D03E522D7E52}" type="parTrans" cxnId="{2D70E66D-44E0-4AD8-ACD4-84AF91BFBAC0}">
      <dgm:prSet/>
      <dgm:spPr/>
      <dgm:t>
        <a:bodyPr/>
        <a:lstStyle/>
        <a:p>
          <a:pPr algn="ctr"/>
          <a:endParaRPr lang="es-ES"/>
        </a:p>
      </dgm:t>
    </dgm:pt>
    <dgm:pt modelId="{C9F25FB5-8F8B-4CE6-8562-C3BC66AC87DF}" type="sibTrans" cxnId="{2D70E66D-44E0-4AD8-ACD4-84AF91BFBAC0}">
      <dgm:prSet/>
      <dgm:spPr/>
      <dgm:t>
        <a:bodyPr/>
        <a:lstStyle/>
        <a:p>
          <a:pPr algn="ctr"/>
          <a:endParaRPr lang="es-ES"/>
        </a:p>
      </dgm:t>
    </dgm:pt>
    <dgm:pt modelId="{33E271FF-81F7-4609-96CD-14E92CD2321E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23948F5E-3B3E-46C3-9406-D2AC19DB4786}" type="parTrans" cxnId="{8AEB931D-3097-457A-B16D-E6C2FE83E09C}">
      <dgm:prSet/>
      <dgm:spPr/>
      <dgm:t>
        <a:bodyPr/>
        <a:lstStyle/>
        <a:p>
          <a:pPr algn="ctr"/>
          <a:endParaRPr lang="es-ES"/>
        </a:p>
      </dgm:t>
    </dgm:pt>
    <dgm:pt modelId="{8187F6A3-023D-46D8-9AF5-BCCD267BCF70}" type="sibTrans" cxnId="{8AEB931D-3097-457A-B16D-E6C2FE83E09C}">
      <dgm:prSet/>
      <dgm:spPr/>
      <dgm:t>
        <a:bodyPr/>
        <a:lstStyle/>
        <a:p>
          <a:pPr algn="ctr"/>
          <a:endParaRPr lang="es-ES"/>
        </a:p>
      </dgm:t>
    </dgm:pt>
    <dgm:pt modelId="{D6894467-0FEF-4860-B7EF-F1C2CC69C155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7F5615BC-35C2-4327-97C9-3445195AE65F}" type="parTrans" cxnId="{0D516C2E-B484-40D3-9E55-177AD7D762F2}">
      <dgm:prSet/>
      <dgm:spPr/>
      <dgm:t>
        <a:bodyPr/>
        <a:lstStyle/>
        <a:p>
          <a:pPr algn="ctr"/>
          <a:endParaRPr lang="es-ES"/>
        </a:p>
      </dgm:t>
    </dgm:pt>
    <dgm:pt modelId="{4740F422-242A-42C0-AB4A-993A6D929DC6}" type="sibTrans" cxnId="{0D516C2E-B484-40D3-9E55-177AD7D762F2}">
      <dgm:prSet/>
      <dgm:spPr/>
      <dgm:t>
        <a:bodyPr/>
        <a:lstStyle/>
        <a:p>
          <a:pPr algn="ctr"/>
          <a:endParaRPr lang="es-ES"/>
        </a:p>
      </dgm:t>
    </dgm:pt>
    <dgm:pt modelId="{698B41AC-360C-4DAD-A280-FA560017713C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A4FE4E98-8B29-4CC8-936A-B74CB073ED4B}" type="parTrans" cxnId="{3313F677-369D-4493-B76C-DBD57F69DC18}">
      <dgm:prSet/>
      <dgm:spPr/>
      <dgm:t>
        <a:bodyPr/>
        <a:lstStyle/>
        <a:p>
          <a:pPr algn="ctr"/>
          <a:endParaRPr lang="es-ES"/>
        </a:p>
      </dgm:t>
    </dgm:pt>
    <dgm:pt modelId="{000C9986-DDF9-4CF1-892E-8B8BB86A2B36}" type="sibTrans" cxnId="{3313F677-369D-4493-B76C-DBD57F69DC18}">
      <dgm:prSet/>
      <dgm:spPr/>
      <dgm:t>
        <a:bodyPr/>
        <a:lstStyle/>
        <a:p>
          <a:pPr algn="ctr"/>
          <a:endParaRPr lang="es-ES"/>
        </a:p>
      </dgm:t>
    </dgm:pt>
    <dgm:pt modelId="{F53A1CB6-E4A8-4E02-ACFD-354D006EA792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0F62459B-A937-407C-B0CC-176023257F3E}" type="parTrans" cxnId="{EEFAE22A-1723-4BE2-9E11-EB9926619BCA}">
      <dgm:prSet/>
      <dgm:spPr/>
      <dgm:t>
        <a:bodyPr/>
        <a:lstStyle/>
        <a:p>
          <a:pPr algn="ctr"/>
          <a:endParaRPr lang="es-ES"/>
        </a:p>
      </dgm:t>
    </dgm:pt>
    <dgm:pt modelId="{DBA8917F-5361-4614-8171-98162702C7DB}" type="sibTrans" cxnId="{EEFAE22A-1723-4BE2-9E11-EB9926619BCA}">
      <dgm:prSet/>
      <dgm:spPr/>
      <dgm:t>
        <a:bodyPr/>
        <a:lstStyle/>
        <a:p>
          <a:pPr algn="ctr"/>
          <a:endParaRPr lang="es-ES"/>
        </a:p>
      </dgm:t>
    </dgm:pt>
    <dgm:pt modelId="{864CD7CD-B719-474E-9329-A2B976CDC77C}">
      <dgm:prSet custT="1"/>
      <dgm:spPr/>
      <dgm:t>
        <a:bodyPr/>
        <a:lstStyle/>
        <a:p>
          <a:pPr algn="ctr"/>
          <a:r>
            <a:rPr lang="en-GB" sz="1200"/>
            <a:t>River Basin District 2 </a:t>
          </a:r>
        </a:p>
        <a:p>
          <a:pPr algn="ctr"/>
          <a:r>
            <a:rPr lang="en-GB" sz="1200"/>
            <a:t>(/&lt;</a:t>
          </a:r>
          <a:r>
            <a:rPr lang="en-GB" sz="1200" i="1"/>
            <a:t>rbd code&gt;</a:t>
          </a:r>
          <a:r>
            <a:rPr lang="en-GB" sz="1200"/>
            <a:t>)</a:t>
          </a:r>
        </a:p>
      </dgm:t>
    </dgm:pt>
    <dgm:pt modelId="{E63B62ED-8A46-4148-898D-FDF0B151BD06}" type="parTrans" cxnId="{6129C33F-878C-424C-9BDB-BB0B00971185}">
      <dgm:prSet/>
      <dgm:spPr/>
      <dgm:t>
        <a:bodyPr/>
        <a:lstStyle/>
        <a:p>
          <a:pPr algn="ctr"/>
          <a:endParaRPr lang="en-GB"/>
        </a:p>
      </dgm:t>
    </dgm:pt>
    <dgm:pt modelId="{4E9B293C-DE90-45AA-98FB-89CF8B8D137D}" type="sibTrans" cxnId="{6129C33F-878C-424C-9BDB-BB0B00971185}">
      <dgm:prSet/>
      <dgm:spPr/>
      <dgm:t>
        <a:bodyPr/>
        <a:lstStyle/>
        <a:p>
          <a:pPr algn="ctr"/>
          <a:endParaRPr lang="en-GB"/>
        </a:p>
      </dgm:t>
    </dgm:pt>
    <dgm:pt modelId="{9EC58CB9-941B-A14D-A653-2084504B1434}">
      <dgm:prSet phldrT="[Texto]" custT="1"/>
      <dgm:spPr/>
      <dgm:t>
        <a:bodyPr/>
        <a:lstStyle/>
        <a:p>
          <a:pPr algn="ctr"/>
          <a:r>
            <a:rPr lang="en-GB" sz="1200"/>
            <a:t>National </a:t>
          </a:r>
        </a:p>
        <a:p>
          <a:pPr algn="ctr"/>
          <a:r>
            <a:rPr lang="en-GB" sz="1200"/>
            <a:t>(</a:t>
          </a:r>
          <a:r>
            <a:rPr lang="en-GB" sz="1200" i="1"/>
            <a:t>/national</a:t>
          </a:r>
          <a:r>
            <a:rPr lang="en-GB" sz="1200"/>
            <a:t>)</a:t>
          </a:r>
          <a:endParaRPr lang="es-ES" sz="1200"/>
        </a:p>
      </dgm:t>
    </dgm:pt>
    <dgm:pt modelId="{C3632DF0-178A-EE43-BD9E-E93A0E82DF9F}" type="parTrans" cxnId="{F7FB8510-4237-894E-90A1-B7AE7D2CD6BA}">
      <dgm:prSet/>
      <dgm:spPr/>
      <dgm:t>
        <a:bodyPr/>
        <a:lstStyle/>
        <a:p>
          <a:endParaRPr lang="en-US"/>
        </a:p>
      </dgm:t>
    </dgm:pt>
    <dgm:pt modelId="{6AB08F64-A52E-A949-A0CB-6139424299D6}" type="sibTrans" cxnId="{F7FB8510-4237-894E-90A1-B7AE7D2CD6BA}">
      <dgm:prSet/>
      <dgm:spPr/>
      <dgm:t>
        <a:bodyPr/>
        <a:lstStyle/>
        <a:p>
          <a:endParaRPr lang="en-US"/>
        </a:p>
      </dgm:t>
    </dgm:pt>
    <dgm:pt modelId="{F44379DB-EE6C-284B-BC14-59EAF4DC7E6E}">
      <dgm:prSet phldrT="[Texto]"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 </a:t>
          </a:r>
          <a:endParaRPr lang="es-ES" sz="1200"/>
        </a:p>
      </dgm:t>
    </dgm:pt>
    <dgm:pt modelId="{90E71A85-779A-424C-8C00-109AF864467E}" type="parTrans" cxnId="{CA2B367B-4FF8-5C4F-9967-E9208AA2FE19}">
      <dgm:prSet/>
      <dgm:spPr/>
      <dgm:t>
        <a:bodyPr/>
        <a:lstStyle/>
        <a:p>
          <a:endParaRPr lang="en-US"/>
        </a:p>
      </dgm:t>
    </dgm:pt>
    <dgm:pt modelId="{2D930C0B-FF01-AE4C-AF10-BB46F3EFD58A}" type="sibTrans" cxnId="{CA2B367B-4FF8-5C4F-9967-E9208AA2FE19}">
      <dgm:prSet/>
      <dgm:spPr/>
      <dgm:t>
        <a:bodyPr/>
        <a:lstStyle/>
        <a:p>
          <a:endParaRPr lang="en-US"/>
        </a:p>
      </dgm:t>
    </dgm:pt>
    <dgm:pt modelId="{413CE605-C299-B64C-A370-3103A0BCC559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</a:t>
          </a:r>
        </a:p>
      </dgm:t>
    </dgm:pt>
    <dgm:pt modelId="{2BAE6664-DAB7-274A-8BE1-E82E2994F056}" type="parTrans" cxnId="{9F39F38D-9286-234B-B40F-2D53051C51EE}">
      <dgm:prSet/>
      <dgm:spPr/>
      <dgm:t>
        <a:bodyPr/>
        <a:lstStyle/>
        <a:p>
          <a:endParaRPr lang="en-US"/>
        </a:p>
      </dgm:t>
    </dgm:pt>
    <dgm:pt modelId="{DF1325CC-7E7A-1A42-A4D2-D2FF1F88ED83}" type="sibTrans" cxnId="{9F39F38D-9286-234B-B40F-2D53051C51EE}">
      <dgm:prSet/>
      <dgm:spPr/>
      <dgm:t>
        <a:bodyPr/>
        <a:lstStyle/>
        <a:p>
          <a:endParaRPr lang="en-US"/>
        </a:p>
      </dgm:t>
    </dgm:pt>
    <dgm:pt modelId="{959F31EB-8164-D545-BEC6-85B860F7FE0A}">
      <dgm:prSet phldrT="[Texto]" custT="1"/>
      <dgm:spPr>
        <a:solidFill>
          <a:srgbClr val="9BBA59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E921B5F8-F31E-894D-942C-54C0B2E1D210}" type="parTrans" cxnId="{2D9E6C65-2750-BC49-B484-907C6E890945}">
      <dgm:prSet/>
      <dgm:spPr/>
      <dgm:t>
        <a:bodyPr/>
        <a:lstStyle/>
        <a:p>
          <a:endParaRPr lang="en-US"/>
        </a:p>
      </dgm:t>
    </dgm:pt>
    <dgm:pt modelId="{DB958C4E-CA46-1E45-8463-D6FF8D1AF9A8}" type="sibTrans" cxnId="{2D9E6C65-2750-BC49-B484-907C6E890945}">
      <dgm:prSet/>
      <dgm:spPr/>
      <dgm:t>
        <a:bodyPr/>
        <a:lstStyle/>
        <a:p>
          <a:endParaRPr lang="en-US"/>
        </a:p>
      </dgm:t>
    </dgm:pt>
    <dgm:pt modelId="{57E34C70-5074-804C-824B-AF6DE904FC1B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2</a:t>
          </a:r>
        </a:p>
      </dgm:t>
    </dgm:pt>
    <dgm:pt modelId="{F831C89C-835B-6B4E-A5F2-FDE4DE1688CE}" type="parTrans" cxnId="{95012602-BECD-6D4A-8C9D-B4D7B9B6FDF6}">
      <dgm:prSet/>
      <dgm:spPr/>
      <dgm:t>
        <a:bodyPr/>
        <a:lstStyle/>
        <a:p>
          <a:endParaRPr lang="en-US"/>
        </a:p>
      </dgm:t>
    </dgm:pt>
    <dgm:pt modelId="{E090A51C-0FA1-4C43-9FED-8FEB69FE8058}" type="sibTrans" cxnId="{95012602-BECD-6D4A-8C9D-B4D7B9B6FDF6}">
      <dgm:prSet/>
      <dgm:spPr/>
      <dgm:t>
        <a:bodyPr/>
        <a:lstStyle/>
        <a:p>
          <a:endParaRPr lang="en-US"/>
        </a:p>
      </dgm:t>
    </dgm:pt>
    <dgm:pt modelId="{6856E226-0B16-6848-950C-B1F03B23634B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</a:t>
          </a:r>
        </a:p>
      </dgm:t>
    </dgm:pt>
    <dgm:pt modelId="{BD13FBFD-ED84-6144-9208-077DDABC64CC}" type="parTrans" cxnId="{FC9CA841-4E00-6C43-A3E4-5701DC7009E3}">
      <dgm:prSet/>
      <dgm:spPr/>
      <dgm:t>
        <a:bodyPr/>
        <a:lstStyle/>
        <a:p>
          <a:endParaRPr lang="en-US"/>
        </a:p>
      </dgm:t>
    </dgm:pt>
    <dgm:pt modelId="{A2DDDC51-2152-D34A-AD41-B4C9F2128354}" type="sibTrans" cxnId="{FC9CA841-4E00-6C43-A3E4-5701DC7009E3}">
      <dgm:prSet/>
      <dgm:spPr/>
      <dgm:t>
        <a:bodyPr/>
        <a:lstStyle/>
        <a:p>
          <a:endParaRPr lang="en-US"/>
        </a:p>
      </dgm:t>
    </dgm:pt>
    <dgm:pt modelId="{2365BF3D-A4B7-DA40-BC1A-C9A87B39C271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2</a:t>
          </a:r>
        </a:p>
      </dgm:t>
    </dgm:pt>
    <dgm:pt modelId="{A3AC825B-DE68-AA42-93F3-A040582BF5D8}" type="parTrans" cxnId="{25B1C625-085B-DD40-95F3-A4D509C4AD5A}">
      <dgm:prSet/>
      <dgm:spPr/>
      <dgm:t>
        <a:bodyPr/>
        <a:lstStyle/>
        <a:p>
          <a:endParaRPr lang="en-US"/>
        </a:p>
      </dgm:t>
    </dgm:pt>
    <dgm:pt modelId="{65FE4664-F8B1-EB46-AADB-FEB8B1691E59}" type="sibTrans" cxnId="{25B1C625-085B-DD40-95F3-A4D509C4AD5A}">
      <dgm:prSet/>
      <dgm:spPr/>
      <dgm:t>
        <a:bodyPr/>
        <a:lstStyle/>
        <a:p>
          <a:endParaRPr lang="en-US"/>
        </a:p>
      </dgm:t>
    </dgm:pt>
    <dgm:pt modelId="{CE1227D2-018C-4675-A59B-A67F81143A19}">
      <dgm:prSet custT="1"/>
      <dgm:spPr/>
      <dgm:t>
        <a:bodyPr/>
        <a:lstStyle/>
        <a:p>
          <a:pPr algn="ctr"/>
          <a:r>
            <a:rPr lang="en-GB" sz="1200"/>
            <a:t>River Basin District 1 </a:t>
          </a:r>
        </a:p>
        <a:p>
          <a:pPr algn="ctr"/>
          <a:r>
            <a:rPr lang="en-GB" sz="1200"/>
            <a:t>(/&lt;</a:t>
          </a:r>
          <a:r>
            <a:rPr lang="en-GB" sz="1200" i="1"/>
            <a:t>rbd code&gt;</a:t>
          </a:r>
          <a:r>
            <a:rPr lang="en-GB" sz="1200"/>
            <a:t>)</a:t>
          </a:r>
        </a:p>
      </dgm:t>
    </dgm:pt>
    <dgm:pt modelId="{C5063C53-0D19-4D12-9518-E86A656380D5}" type="sibTrans" cxnId="{1BD4E81E-05B5-4365-A9A2-2C699282093D}">
      <dgm:prSet/>
      <dgm:spPr/>
      <dgm:t>
        <a:bodyPr/>
        <a:lstStyle/>
        <a:p>
          <a:pPr algn="ctr"/>
          <a:endParaRPr lang="en-GB"/>
        </a:p>
      </dgm:t>
    </dgm:pt>
    <dgm:pt modelId="{9AA2DFA6-77AE-4FBD-9C97-11A29E572266}" type="parTrans" cxnId="{1BD4E81E-05B5-4365-A9A2-2C699282093D}">
      <dgm:prSet/>
      <dgm:spPr/>
      <dgm:t>
        <a:bodyPr/>
        <a:lstStyle/>
        <a:p>
          <a:pPr algn="ctr"/>
          <a:endParaRPr lang="en-GB"/>
        </a:p>
      </dgm:t>
    </dgm:pt>
    <dgm:pt modelId="{A0C523F6-BE12-40B2-B634-A85B55DB4BB7}" type="pres">
      <dgm:prSet presAssocID="{F189B9F7-1F42-4743-A730-FF1868ECDB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F45DE0-4787-4943-BE58-6DF203427276}" type="pres">
      <dgm:prSet presAssocID="{A641365F-2014-4D59-9928-04F27FE076E3}" presName="hierRoot1" presStyleCnt="0">
        <dgm:presLayoutVars>
          <dgm:hierBranch val="init"/>
        </dgm:presLayoutVars>
      </dgm:prSet>
      <dgm:spPr/>
    </dgm:pt>
    <dgm:pt modelId="{821F0BAC-4B1D-426E-AC33-338C9FA6B36E}" type="pres">
      <dgm:prSet presAssocID="{A641365F-2014-4D59-9928-04F27FE076E3}" presName="rootComposite1" presStyleCnt="0"/>
      <dgm:spPr/>
    </dgm:pt>
    <dgm:pt modelId="{BA210887-0DBA-4C99-8D27-5BEC92AE2208}" type="pres">
      <dgm:prSet presAssocID="{A641365F-2014-4D59-9928-04F27FE076E3}" presName="rootText1" presStyleLbl="node0" presStyleIdx="0" presStyleCnt="1" custScaleX="445675" custScaleY="90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C787B0-3697-46DD-8E43-BA06C694EBDD}" type="pres">
      <dgm:prSet presAssocID="{A641365F-2014-4D59-9928-04F27FE076E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ABADF5A-C67B-46F5-9258-3D5648E2E954}" type="pres">
      <dgm:prSet presAssocID="{A641365F-2014-4D59-9928-04F27FE076E3}" presName="hierChild2" presStyleCnt="0"/>
      <dgm:spPr/>
    </dgm:pt>
    <dgm:pt modelId="{2708CBD2-4999-4F3A-AA10-11AC8A3A88B5}" type="pres">
      <dgm:prSet presAssocID="{486C5451-9639-43EB-81D4-9B75402EBAD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C9D2059-7989-41EE-9263-38C9B6EAA072}" type="pres">
      <dgm:prSet presAssocID="{EB7E6708-B6BF-4870-A9B9-845F511E7EBE}" presName="hierRoot2" presStyleCnt="0">
        <dgm:presLayoutVars>
          <dgm:hierBranch val="init"/>
        </dgm:presLayoutVars>
      </dgm:prSet>
      <dgm:spPr/>
    </dgm:pt>
    <dgm:pt modelId="{838CCF31-E045-461A-A75D-2B2E59992843}" type="pres">
      <dgm:prSet presAssocID="{EB7E6708-B6BF-4870-A9B9-845F511E7EBE}" presName="rootComposite" presStyleCnt="0"/>
      <dgm:spPr/>
    </dgm:pt>
    <dgm:pt modelId="{3178856A-A892-45AC-828A-9A1E0B8C2BF1}" type="pres">
      <dgm:prSet presAssocID="{EB7E6708-B6BF-4870-A9B9-845F511E7EBE}" presName="rootText" presStyleLbl="node2" presStyleIdx="0" presStyleCnt="5" custScaleX="142094" custScaleY="149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0BCDD6-CAB0-425B-8CDB-2007A348E42E}" type="pres">
      <dgm:prSet presAssocID="{EB7E6708-B6BF-4870-A9B9-845F511E7E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C0EF6E2F-8FB2-4CFA-8967-722FF0382E9C}" type="pres">
      <dgm:prSet presAssocID="{EB7E6708-B6BF-4870-A9B9-845F511E7EBE}" presName="hierChild4" presStyleCnt="0"/>
      <dgm:spPr/>
    </dgm:pt>
    <dgm:pt modelId="{1B6EDAD8-B931-C843-B286-37281622DF69}" type="pres">
      <dgm:prSet presAssocID="{C3632DF0-178A-EE43-BD9E-E93A0E82DF9F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46FAD40F-F805-E841-A7B7-653440B864F1}" type="pres">
      <dgm:prSet presAssocID="{9EC58CB9-941B-A14D-A653-2084504B1434}" presName="hierRoot2" presStyleCnt="0">
        <dgm:presLayoutVars>
          <dgm:hierBranch val="init"/>
        </dgm:presLayoutVars>
      </dgm:prSet>
      <dgm:spPr/>
    </dgm:pt>
    <dgm:pt modelId="{ACD4837B-4E39-C148-A583-B209E6EB7FD0}" type="pres">
      <dgm:prSet presAssocID="{9EC58CB9-941B-A14D-A653-2084504B1434}" presName="rootComposite" presStyleCnt="0"/>
      <dgm:spPr/>
    </dgm:pt>
    <dgm:pt modelId="{3D396027-EBF0-1744-9065-8FF0B4C8C7C2}" type="pres">
      <dgm:prSet presAssocID="{9EC58CB9-941B-A14D-A653-2084504B1434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9FE7A-8563-0D4E-8DCF-4290EFC8473F}" type="pres">
      <dgm:prSet presAssocID="{9EC58CB9-941B-A14D-A653-2084504B1434}" presName="rootConnector" presStyleLbl="node3" presStyleIdx="0" presStyleCnt="11"/>
      <dgm:spPr/>
      <dgm:t>
        <a:bodyPr/>
        <a:lstStyle/>
        <a:p>
          <a:endParaRPr lang="en-US"/>
        </a:p>
      </dgm:t>
    </dgm:pt>
    <dgm:pt modelId="{017BC408-9CFB-8248-B43B-19299D9A64A9}" type="pres">
      <dgm:prSet presAssocID="{9EC58CB9-941B-A14D-A653-2084504B1434}" presName="hierChild4" presStyleCnt="0"/>
      <dgm:spPr/>
    </dgm:pt>
    <dgm:pt modelId="{56CB3CFA-9BDF-F24D-B32C-E51E269E4528}" type="pres">
      <dgm:prSet presAssocID="{90E71A85-779A-424C-8C00-109AF864467E}" presName="Name37" presStyleLbl="parChTrans1D4" presStyleIdx="0" presStyleCnt="6"/>
      <dgm:spPr/>
      <dgm:t>
        <a:bodyPr/>
        <a:lstStyle/>
        <a:p>
          <a:endParaRPr lang="en-US"/>
        </a:p>
      </dgm:t>
    </dgm:pt>
    <dgm:pt modelId="{D1350318-C614-AD4B-9F60-D9AEC1540071}" type="pres">
      <dgm:prSet presAssocID="{F44379DB-EE6C-284B-BC14-59EAF4DC7E6E}" presName="hierRoot2" presStyleCnt="0">
        <dgm:presLayoutVars>
          <dgm:hierBranch val="init"/>
        </dgm:presLayoutVars>
      </dgm:prSet>
      <dgm:spPr/>
    </dgm:pt>
    <dgm:pt modelId="{58089DA7-1A52-8B44-ABB9-D8057E58CB4D}" type="pres">
      <dgm:prSet presAssocID="{F44379DB-EE6C-284B-BC14-59EAF4DC7E6E}" presName="rootComposite" presStyleCnt="0"/>
      <dgm:spPr/>
    </dgm:pt>
    <dgm:pt modelId="{66686CB6-D2B7-CD4B-8BF5-767446EBF27F}" type="pres">
      <dgm:prSet presAssocID="{F44379DB-EE6C-284B-BC14-59EAF4DC7E6E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F4E846-92E4-DB4F-B6D9-36E96054E1A5}" type="pres">
      <dgm:prSet presAssocID="{F44379DB-EE6C-284B-BC14-59EAF4DC7E6E}" presName="rootConnector" presStyleLbl="node4" presStyleIdx="0" presStyleCnt="6"/>
      <dgm:spPr/>
      <dgm:t>
        <a:bodyPr/>
        <a:lstStyle/>
        <a:p>
          <a:endParaRPr lang="en-US"/>
        </a:p>
      </dgm:t>
    </dgm:pt>
    <dgm:pt modelId="{D32C7035-DCD6-544A-B526-97D75CBD3249}" type="pres">
      <dgm:prSet presAssocID="{F44379DB-EE6C-284B-BC14-59EAF4DC7E6E}" presName="hierChild4" presStyleCnt="0"/>
      <dgm:spPr/>
    </dgm:pt>
    <dgm:pt modelId="{EC0704A0-FCAA-E748-BA5B-AE8D95DB97A3}" type="pres">
      <dgm:prSet presAssocID="{F44379DB-EE6C-284B-BC14-59EAF4DC7E6E}" presName="hierChild5" presStyleCnt="0"/>
      <dgm:spPr/>
    </dgm:pt>
    <dgm:pt modelId="{230020C1-3CC9-EB4F-BA63-7CDC46D95BCA}" type="pres">
      <dgm:prSet presAssocID="{E921B5F8-F31E-894D-942C-54C0B2E1D210}" presName="Name37" presStyleLbl="parChTrans1D4" presStyleIdx="1" presStyleCnt="6"/>
      <dgm:spPr/>
      <dgm:t>
        <a:bodyPr/>
        <a:lstStyle/>
        <a:p>
          <a:endParaRPr lang="en-US"/>
        </a:p>
      </dgm:t>
    </dgm:pt>
    <dgm:pt modelId="{5FB7DE0B-6F12-4F4A-8D10-15BD18857BF6}" type="pres">
      <dgm:prSet presAssocID="{959F31EB-8164-D545-BEC6-85B860F7FE0A}" presName="hierRoot2" presStyleCnt="0">
        <dgm:presLayoutVars>
          <dgm:hierBranch val="init"/>
        </dgm:presLayoutVars>
      </dgm:prSet>
      <dgm:spPr/>
    </dgm:pt>
    <dgm:pt modelId="{AFD23A94-55A8-6747-8F05-B31FBA371D70}" type="pres">
      <dgm:prSet presAssocID="{959F31EB-8164-D545-BEC6-85B860F7FE0A}" presName="rootComposite" presStyleCnt="0"/>
      <dgm:spPr/>
    </dgm:pt>
    <dgm:pt modelId="{26917DA8-BED8-164A-B42B-A9FD6F54F7E8}" type="pres">
      <dgm:prSet presAssocID="{959F31EB-8164-D545-BEC6-85B860F7FE0A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749572-4176-D445-AFC1-54F3670D3E18}" type="pres">
      <dgm:prSet presAssocID="{959F31EB-8164-D545-BEC6-85B860F7FE0A}" presName="rootConnector" presStyleLbl="node4" presStyleIdx="1" presStyleCnt="6"/>
      <dgm:spPr/>
      <dgm:t>
        <a:bodyPr/>
        <a:lstStyle/>
        <a:p>
          <a:endParaRPr lang="en-US"/>
        </a:p>
      </dgm:t>
    </dgm:pt>
    <dgm:pt modelId="{99BF3691-D484-D84D-91A7-3EF6B3DB2FA9}" type="pres">
      <dgm:prSet presAssocID="{959F31EB-8164-D545-BEC6-85B860F7FE0A}" presName="hierChild4" presStyleCnt="0"/>
      <dgm:spPr/>
    </dgm:pt>
    <dgm:pt modelId="{C193466C-784D-2540-AB7A-E2995B64C780}" type="pres">
      <dgm:prSet presAssocID="{959F31EB-8164-D545-BEC6-85B860F7FE0A}" presName="hierChild5" presStyleCnt="0"/>
      <dgm:spPr/>
    </dgm:pt>
    <dgm:pt modelId="{34A7938E-E325-6F43-B7F6-D62FBDD32DE2}" type="pres">
      <dgm:prSet presAssocID="{9EC58CB9-941B-A14D-A653-2084504B1434}" presName="hierChild5" presStyleCnt="0"/>
      <dgm:spPr/>
    </dgm:pt>
    <dgm:pt modelId="{21352394-65AE-493C-8917-C09823986088}" type="pres">
      <dgm:prSet presAssocID="{9AA2DFA6-77AE-4FBD-9C97-11A29E572266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56E82767-4474-4433-9B2C-BDDF4DD9149C}" type="pres">
      <dgm:prSet presAssocID="{CE1227D2-018C-4675-A59B-A67F81143A19}" presName="hierRoot2" presStyleCnt="0">
        <dgm:presLayoutVars>
          <dgm:hierBranch val="init"/>
        </dgm:presLayoutVars>
      </dgm:prSet>
      <dgm:spPr/>
    </dgm:pt>
    <dgm:pt modelId="{549BC3D9-A199-48EB-969E-485B8130142F}" type="pres">
      <dgm:prSet presAssocID="{CE1227D2-018C-4675-A59B-A67F81143A19}" presName="rootComposite" presStyleCnt="0"/>
      <dgm:spPr/>
    </dgm:pt>
    <dgm:pt modelId="{C062638A-1F84-459F-8526-F43B353C2C65}" type="pres">
      <dgm:prSet presAssocID="{CE1227D2-018C-4675-A59B-A67F81143A19}" presName="rootText" presStyleLbl="node3" presStyleIdx="1" presStyleCnt="11" custScaleX="98714" custScaleY="113206" custLinFactNeighborX="315" custLinFactNeighborY="29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FF8FFD-5A3A-40D4-AE37-9148A53CE667}" type="pres">
      <dgm:prSet presAssocID="{CE1227D2-018C-4675-A59B-A67F81143A19}" presName="rootConnector" presStyleLbl="node3" presStyleIdx="1" presStyleCnt="11"/>
      <dgm:spPr/>
      <dgm:t>
        <a:bodyPr/>
        <a:lstStyle/>
        <a:p>
          <a:endParaRPr lang="en-US"/>
        </a:p>
      </dgm:t>
    </dgm:pt>
    <dgm:pt modelId="{EEB2D87B-811C-4B61-A9B5-E1D37F97ABE8}" type="pres">
      <dgm:prSet presAssocID="{CE1227D2-018C-4675-A59B-A67F81143A19}" presName="hierChild4" presStyleCnt="0"/>
      <dgm:spPr/>
    </dgm:pt>
    <dgm:pt modelId="{8712633E-6B89-0446-A9F4-3CE13254B70C}" type="pres">
      <dgm:prSet presAssocID="{2BAE6664-DAB7-274A-8BE1-E82E2994F056}" presName="Name37" presStyleLbl="parChTrans1D4" presStyleIdx="2" presStyleCnt="6"/>
      <dgm:spPr/>
      <dgm:t>
        <a:bodyPr/>
        <a:lstStyle/>
        <a:p>
          <a:endParaRPr lang="en-US"/>
        </a:p>
      </dgm:t>
    </dgm:pt>
    <dgm:pt modelId="{AD022E17-EFA9-204C-BF91-A37292CF359C}" type="pres">
      <dgm:prSet presAssocID="{413CE605-C299-B64C-A370-3103A0BCC559}" presName="hierRoot2" presStyleCnt="0">
        <dgm:presLayoutVars>
          <dgm:hierBranch val="init"/>
        </dgm:presLayoutVars>
      </dgm:prSet>
      <dgm:spPr/>
    </dgm:pt>
    <dgm:pt modelId="{0134A4AE-F2A9-E346-AB89-B3ADA346B888}" type="pres">
      <dgm:prSet presAssocID="{413CE605-C299-B64C-A370-3103A0BCC559}" presName="rootComposite" presStyleCnt="0"/>
      <dgm:spPr/>
    </dgm:pt>
    <dgm:pt modelId="{0C38BD3B-C13C-574D-A239-1C9E6273B433}" type="pres">
      <dgm:prSet presAssocID="{413CE605-C299-B64C-A370-3103A0BCC559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8B1AAB-3814-5B4F-A1E8-30980BFC3CDD}" type="pres">
      <dgm:prSet presAssocID="{413CE605-C299-B64C-A370-3103A0BCC559}" presName="rootConnector" presStyleLbl="node4" presStyleIdx="2" presStyleCnt="6"/>
      <dgm:spPr/>
      <dgm:t>
        <a:bodyPr/>
        <a:lstStyle/>
        <a:p>
          <a:endParaRPr lang="en-US"/>
        </a:p>
      </dgm:t>
    </dgm:pt>
    <dgm:pt modelId="{24CEA21C-6647-EF43-8F95-3A4430F99CDF}" type="pres">
      <dgm:prSet presAssocID="{413CE605-C299-B64C-A370-3103A0BCC559}" presName="hierChild4" presStyleCnt="0"/>
      <dgm:spPr/>
    </dgm:pt>
    <dgm:pt modelId="{89F74471-1518-E442-8BDE-9703A418F243}" type="pres">
      <dgm:prSet presAssocID="{413CE605-C299-B64C-A370-3103A0BCC559}" presName="hierChild5" presStyleCnt="0"/>
      <dgm:spPr/>
    </dgm:pt>
    <dgm:pt modelId="{267E352C-7E2A-C843-944F-B9E4C1E2A30E}" type="pres">
      <dgm:prSet presAssocID="{F831C89C-835B-6B4E-A5F2-FDE4DE1688CE}" presName="Name37" presStyleLbl="parChTrans1D4" presStyleIdx="3" presStyleCnt="6"/>
      <dgm:spPr/>
      <dgm:t>
        <a:bodyPr/>
        <a:lstStyle/>
        <a:p>
          <a:endParaRPr lang="en-US"/>
        </a:p>
      </dgm:t>
    </dgm:pt>
    <dgm:pt modelId="{26A5FC0E-8008-534F-987D-111362750EDB}" type="pres">
      <dgm:prSet presAssocID="{57E34C70-5074-804C-824B-AF6DE904FC1B}" presName="hierRoot2" presStyleCnt="0">
        <dgm:presLayoutVars>
          <dgm:hierBranch val="init"/>
        </dgm:presLayoutVars>
      </dgm:prSet>
      <dgm:spPr/>
    </dgm:pt>
    <dgm:pt modelId="{87D35B32-BB17-734B-B383-7F243136B612}" type="pres">
      <dgm:prSet presAssocID="{57E34C70-5074-804C-824B-AF6DE904FC1B}" presName="rootComposite" presStyleCnt="0"/>
      <dgm:spPr/>
    </dgm:pt>
    <dgm:pt modelId="{A5ECECCB-6A11-A94D-8612-171C71C0DDB6}" type="pres">
      <dgm:prSet presAssocID="{57E34C70-5074-804C-824B-AF6DE904FC1B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4E375-2F64-8745-B51E-7A2A3090CBE4}" type="pres">
      <dgm:prSet presAssocID="{57E34C70-5074-804C-824B-AF6DE904FC1B}" presName="rootConnector" presStyleLbl="node4" presStyleIdx="3" presStyleCnt="6"/>
      <dgm:spPr/>
      <dgm:t>
        <a:bodyPr/>
        <a:lstStyle/>
        <a:p>
          <a:endParaRPr lang="en-US"/>
        </a:p>
      </dgm:t>
    </dgm:pt>
    <dgm:pt modelId="{2759C622-BB77-CA43-BB13-8C80238EA5F7}" type="pres">
      <dgm:prSet presAssocID="{57E34C70-5074-804C-824B-AF6DE904FC1B}" presName="hierChild4" presStyleCnt="0"/>
      <dgm:spPr/>
    </dgm:pt>
    <dgm:pt modelId="{1E4DFBE4-354E-F64A-AC6C-C6F024401F17}" type="pres">
      <dgm:prSet presAssocID="{57E34C70-5074-804C-824B-AF6DE904FC1B}" presName="hierChild5" presStyleCnt="0"/>
      <dgm:spPr/>
    </dgm:pt>
    <dgm:pt modelId="{2A84F6A4-A042-4B35-AAE3-E448DCD3A452}" type="pres">
      <dgm:prSet presAssocID="{CE1227D2-018C-4675-A59B-A67F81143A19}" presName="hierChild5" presStyleCnt="0"/>
      <dgm:spPr/>
    </dgm:pt>
    <dgm:pt modelId="{6E93F302-8E51-430A-81E4-56D3755C1FFE}" type="pres">
      <dgm:prSet presAssocID="{E63B62ED-8A46-4148-898D-FDF0B151BD06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1EE3D110-D5A1-4E3E-A406-DF9ED954EAF9}" type="pres">
      <dgm:prSet presAssocID="{864CD7CD-B719-474E-9329-A2B976CDC77C}" presName="hierRoot2" presStyleCnt="0">
        <dgm:presLayoutVars>
          <dgm:hierBranch val="init"/>
        </dgm:presLayoutVars>
      </dgm:prSet>
      <dgm:spPr/>
    </dgm:pt>
    <dgm:pt modelId="{430A681A-164F-4C41-B709-29836150FA9F}" type="pres">
      <dgm:prSet presAssocID="{864CD7CD-B719-474E-9329-A2B976CDC77C}" presName="rootComposite" presStyleCnt="0"/>
      <dgm:spPr/>
    </dgm:pt>
    <dgm:pt modelId="{381EB3AB-E177-4500-A832-7F1102BFCF3C}" type="pres">
      <dgm:prSet presAssocID="{864CD7CD-B719-474E-9329-A2B976CDC77C}" presName="rootText" presStyleLbl="node3" presStyleIdx="2" presStyleCnt="11" custScaleY="1132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F5B598-B5F7-470D-A18A-1D5143A21FE7}" type="pres">
      <dgm:prSet presAssocID="{864CD7CD-B719-474E-9329-A2B976CDC77C}" presName="rootConnector" presStyleLbl="node3" presStyleIdx="2" presStyleCnt="11"/>
      <dgm:spPr/>
      <dgm:t>
        <a:bodyPr/>
        <a:lstStyle/>
        <a:p>
          <a:endParaRPr lang="en-US"/>
        </a:p>
      </dgm:t>
    </dgm:pt>
    <dgm:pt modelId="{A2611542-F92B-4B69-BEB3-95AD9FE5DDE8}" type="pres">
      <dgm:prSet presAssocID="{864CD7CD-B719-474E-9329-A2B976CDC77C}" presName="hierChild4" presStyleCnt="0"/>
      <dgm:spPr/>
    </dgm:pt>
    <dgm:pt modelId="{A4D10E98-856C-E54B-AAE7-4B5F14B14A0A}" type="pres">
      <dgm:prSet presAssocID="{BD13FBFD-ED84-6144-9208-077DDABC64CC}" presName="Name37" presStyleLbl="parChTrans1D4" presStyleIdx="4" presStyleCnt="6"/>
      <dgm:spPr/>
      <dgm:t>
        <a:bodyPr/>
        <a:lstStyle/>
        <a:p>
          <a:endParaRPr lang="en-US"/>
        </a:p>
      </dgm:t>
    </dgm:pt>
    <dgm:pt modelId="{1505FF46-D7C1-C847-A4EA-5B415F4431FD}" type="pres">
      <dgm:prSet presAssocID="{6856E226-0B16-6848-950C-B1F03B23634B}" presName="hierRoot2" presStyleCnt="0">
        <dgm:presLayoutVars>
          <dgm:hierBranch val="init"/>
        </dgm:presLayoutVars>
      </dgm:prSet>
      <dgm:spPr/>
    </dgm:pt>
    <dgm:pt modelId="{B1FDEBBB-6A1D-1242-A3B1-2AFC9157C902}" type="pres">
      <dgm:prSet presAssocID="{6856E226-0B16-6848-950C-B1F03B23634B}" presName="rootComposite" presStyleCnt="0"/>
      <dgm:spPr/>
    </dgm:pt>
    <dgm:pt modelId="{BDF4268F-24FF-CA43-8E98-EDFD1C6C1E0F}" type="pres">
      <dgm:prSet presAssocID="{6856E226-0B16-6848-950C-B1F03B23634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FE755-FDA1-9F45-BE43-784A476C8F88}" type="pres">
      <dgm:prSet presAssocID="{6856E226-0B16-6848-950C-B1F03B23634B}" presName="rootConnector" presStyleLbl="node4" presStyleIdx="4" presStyleCnt="6"/>
      <dgm:spPr/>
      <dgm:t>
        <a:bodyPr/>
        <a:lstStyle/>
        <a:p>
          <a:endParaRPr lang="en-US"/>
        </a:p>
      </dgm:t>
    </dgm:pt>
    <dgm:pt modelId="{7DC92324-B503-3C4D-879A-3F3EF3C69D16}" type="pres">
      <dgm:prSet presAssocID="{6856E226-0B16-6848-950C-B1F03B23634B}" presName="hierChild4" presStyleCnt="0"/>
      <dgm:spPr/>
    </dgm:pt>
    <dgm:pt modelId="{0112CC77-CD79-FD4D-B66C-A60DE7C3D740}" type="pres">
      <dgm:prSet presAssocID="{6856E226-0B16-6848-950C-B1F03B23634B}" presName="hierChild5" presStyleCnt="0"/>
      <dgm:spPr/>
    </dgm:pt>
    <dgm:pt modelId="{EE8B2D36-084C-9E47-B9F5-3FC7F2C5529B}" type="pres">
      <dgm:prSet presAssocID="{A3AC825B-DE68-AA42-93F3-A040582BF5D8}" presName="Name37" presStyleLbl="parChTrans1D4" presStyleIdx="5" presStyleCnt="6"/>
      <dgm:spPr/>
      <dgm:t>
        <a:bodyPr/>
        <a:lstStyle/>
        <a:p>
          <a:endParaRPr lang="en-US"/>
        </a:p>
      </dgm:t>
    </dgm:pt>
    <dgm:pt modelId="{5F50B5A6-D8CB-4446-934B-37C6BEADEAE2}" type="pres">
      <dgm:prSet presAssocID="{2365BF3D-A4B7-DA40-BC1A-C9A87B39C271}" presName="hierRoot2" presStyleCnt="0">
        <dgm:presLayoutVars>
          <dgm:hierBranch val="init"/>
        </dgm:presLayoutVars>
      </dgm:prSet>
      <dgm:spPr/>
    </dgm:pt>
    <dgm:pt modelId="{BF777C97-0263-2449-94C6-01F9073E4D80}" type="pres">
      <dgm:prSet presAssocID="{2365BF3D-A4B7-DA40-BC1A-C9A87B39C271}" presName="rootComposite" presStyleCnt="0"/>
      <dgm:spPr/>
    </dgm:pt>
    <dgm:pt modelId="{40E411EE-7E94-554B-BA31-B3BC16389F20}" type="pres">
      <dgm:prSet presAssocID="{2365BF3D-A4B7-DA40-BC1A-C9A87B39C271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5BB2D-5EE2-7048-A703-CE3BD4F1D86D}" type="pres">
      <dgm:prSet presAssocID="{2365BF3D-A4B7-DA40-BC1A-C9A87B39C271}" presName="rootConnector" presStyleLbl="node4" presStyleIdx="5" presStyleCnt="6"/>
      <dgm:spPr/>
      <dgm:t>
        <a:bodyPr/>
        <a:lstStyle/>
        <a:p>
          <a:endParaRPr lang="en-US"/>
        </a:p>
      </dgm:t>
    </dgm:pt>
    <dgm:pt modelId="{3818EE32-D81D-9C46-B7DF-E22D5C6E6A42}" type="pres">
      <dgm:prSet presAssocID="{2365BF3D-A4B7-DA40-BC1A-C9A87B39C271}" presName="hierChild4" presStyleCnt="0"/>
      <dgm:spPr/>
    </dgm:pt>
    <dgm:pt modelId="{42070414-E9B9-DE4C-A576-EFF705F7FC28}" type="pres">
      <dgm:prSet presAssocID="{2365BF3D-A4B7-DA40-BC1A-C9A87B39C271}" presName="hierChild5" presStyleCnt="0"/>
      <dgm:spPr/>
    </dgm:pt>
    <dgm:pt modelId="{7F20A7A3-21DB-4A18-B475-FB9F9CA78F5F}" type="pres">
      <dgm:prSet presAssocID="{864CD7CD-B719-474E-9329-A2B976CDC77C}" presName="hierChild5" presStyleCnt="0"/>
      <dgm:spPr/>
    </dgm:pt>
    <dgm:pt modelId="{7CECDAC6-86B4-4D1D-B4D3-773887F610E7}" type="pres">
      <dgm:prSet presAssocID="{EB7E6708-B6BF-4870-A9B9-845F511E7EBE}" presName="hierChild5" presStyleCnt="0"/>
      <dgm:spPr/>
    </dgm:pt>
    <dgm:pt modelId="{3C8C9FCF-BAC5-4AD1-B2A2-7E3B55A88B54}" type="pres">
      <dgm:prSet presAssocID="{5BF33D5A-A58F-4E7E-85BF-E3DE6DD512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76E875C4-9F0F-4A55-8808-DA5DE5286D39}" type="pres">
      <dgm:prSet presAssocID="{A3AC5C97-401F-4DAB-92EB-F15C0863CDE8}" presName="hierRoot2" presStyleCnt="0">
        <dgm:presLayoutVars>
          <dgm:hierBranch val="init"/>
        </dgm:presLayoutVars>
      </dgm:prSet>
      <dgm:spPr/>
    </dgm:pt>
    <dgm:pt modelId="{5313C181-DF54-4283-A70B-9FE1C3DDBC82}" type="pres">
      <dgm:prSet presAssocID="{A3AC5C97-401F-4DAB-92EB-F15C0863CDE8}" presName="rootComposite" presStyleCnt="0"/>
      <dgm:spPr/>
    </dgm:pt>
    <dgm:pt modelId="{45A36043-9F5A-4F87-95BE-5B2291398DFC}" type="pres">
      <dgm:prSet presAssocID="{A3AC5C97-401F-4DAB-92EB-F15C0863CDE8}" presName="rootText" presStyleLbl="node2" presStyleIdx="1" presStyleCnt="5" custScaleX="110791" custScaleY="109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607D1D-2D60-4C1E-A543-BE03F7773A67}" type="pres">
      <dgm:prSet presAssocID="{A3AC5C97-401F-4DAB-92EB-F15C0863CDE8}" presName="rootConnector" presStyleLbl="node2" presStyleIdx="1" presStyleCnt="5"/>
      <dgm:spPr/>
      <dgm:t>
        <a:bodyPr/>
        <a:lstStyle/>
        <a:p>
          <a:endParaRPr lang="es-ES"/>
        </a:p>
      </dgm:t>
    </dgm:pt>
    <dgm:pt modelId="{57D485FC-0587-4EC7-88BE-A37679407F9A}" type="pres">
      <dgm:prSet presAssocID="{A3AC5C97-401F-4DAB-92EB-F15C0863CDE8}" presName="hierChild4" presStyleCnt="0"/>
      <dgm:spPr/>
    </dgm:pt>
    <dgm:pt modelId="{E084C917-CD9C-4E78-AFB2-8AA699ADD61F}" type="pres">
      <dgm:prSet presAssocID="{CC9EAD13-9145-4FF0-90B1-50BE59D45AEB}" presName="Name37" presStyleLbl="parChTrans1D3" presStyleIdx="3" presStyleCnt="11"/>
      <dgm:spPr/>
      <dgm:t>
        <a:bodyPr/>
        <a:lstStyle/>
        <a:p>
          <a:endParaRPr lang="es-ES"/>
        </a:p>
      </dgm:t>
    </dgm:pt>
    <dgm:pt modelId="{46228B01-A062-4836-B784-DAB503DAE1F5}" type="pres">
      <dgm:prSet presAssocID="{FBFF8ECF-9E17-49F9-B375-D661343B5E23}" presName="hierRoot2" presStyleCnt="0">
        <dgm:presLayoutVars>
          <dgm:hierBranch val="init"/>
        </dgm:presLayoutVars>
      </dgm:prSet>
      <dgm:spPr/>
    </dgm:pt>
    <dgm:pt modelId="{406D5807-9ACA-4BC9-8B8A-75B47852A0B8}" type="pres">
      <dgm:prSet presAssocID="{FBFF8ECF-9E17-49F9-B375-D661343B5E23}" presName="rootComposite" presStyleCnt="0"/>
      <dgm:spPr/>
    </dgm:pt>
    <dgm:pt modelId="{CC36ABC9-3FB6-4125-8F9A-CB28A4FE55CF}" type="pres">
      <dgm:prSet presAssocID="{FBFF8ECF-9E17-49F9-B375-D661343B5E23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2D0EC5-4C53-4AFE-A362-F00E4CF187AA}" type="pres">
      <dgm:prSet presAssocID="{FBFF8ECF-9E17-49F9-B375-D661343B5E23}" presName="rootConnector" presStyleLbl="node3" presStyleIdx="3" presStyleCnt="11"/>
      <dgm:spPr/>
      <dgm:t>
        <a:bodyPr/>
        <a:lstStyle/>
        <a:p>
          <a:endParaRPr lang="es-ES"/>
        </a:p>
      </dgm:t>
    </dgm:pt>
    <dgm:pt modelId="{BA776BC2-29ED-4BA3-A8CA-53C4A54EA599}" type="pres">
      <dgm:prSet presAssocID="{FBFF8ECF-9E17-49F9-B375-D661343B5E23}" presName="hierChild4" presStyleCnt="0"/>
      <dgm:spPr/>
    </dgm:pt>
    <dgm:pt modelId="{1D8C1D05-05AE-4D1A-AC3B-DCF96C86551A}" type="pres">
      <dgm:prSet presAssocID="{FBFF8ECF-9E17-49F9-B375-D661343B5E23}" presName="hierChild5" presStyleCnt="0"/>
      <dgm:spPr/>
    </dgm:pt>
    <dgm:pt modelId="{9B0B2B7F-0E8E-45BD-AC14-B333F798DD7E}" type="pres">
      <dgm:prSet presAssocID="{D82C568A-3317-438F-88FF-D0CAB683B3B8}" presName="Name37" presStyleLbl="parChTrans1D3" presStyleIdx="4" presStyleCnt="11"/>
      <dgm:spPr/>
      <dgm:t>
        <a:bodyPr/>
        <a:lstStyle/>
        <a:p>
          <a:endParaRPr lang="es-ES"/>
        </a:p>
      </dgm:t>
    </dgm:pt>
    <dgm:pt modelId="{ABFB2638-49BD-4570-80CB-8025A6C4286C}" type="pres">
      <dgm:prSet presAssocID="{99484E2C-C6FB-4145-8247-38CA89DF92A9}" presName="hierRoot2" presStyleCnt="0">
        <dgm:presLayoutVars>
          <dgm:hierBranch val="init"/>
        </dgm:presLayoutVars>
      </dgm:prSet>
      <dgm:spPr/>
    </dgm:pt>
    <dgm:pt modelId="{131EA967-38A4-4F59-A3ED-6203F518B9D4}" type="pres">
      <dgm:prSet presAssocID="{99484E2C-C6FB-4145-8247-38CA89DF92A9}" presName="rootComposite" presStyleCnt="0"/>
      <dgm:spPr/>
    </dgm:pt>
    <dgm:pt modelId="{34935805-1879-4453-8D8A-A5A2CD0974EE}" type="pres">
      <dgm:prSet presAssocID="{99484E2C-C6FB-4145-8247-38CA89DF92A9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D55B09-C0CD-4F08-A380-C0EDD42C9011}" type="pres">
      <dgm:prSet presAssocID="{99484E2C-C6FB-4145-8247-38CA89DF92A9}" presName="rootConnector" presStyleLbl="node3" presStyleIdx="4" presStyleCnt="11"/>
      <dgm:spPr/>
      <dgm:t>
        <a:bodyPr/>
        <a:lstStyle/>
        <a:p>
          <a:endParaRPr lang="es-ES"/>
        </a:p>
      </dgm:t>
    </dgm:pt>
    <dgm:pt modelId="{97699FDB-0FF4-4770-8DFD-ABBE9AB43011}" type="pres">
      <dgm:prSet presAssocID="{99484E2C-C6FB-4145-8247-38CA89DF92A9}" presName="hierChild4" presStyleCnt="0"/>
      <dgm:spPr/>
    </dgm:pt>
    <dgm:pt modelId="{83893EC7-F6A1-4317-8003-6CE0691778AC}" type="pres">
      <dgm:prSet presAssocID="{99484E2C-C6FB-4145-8247-38CA89DF92A9}" presName="hierChild5" presStyleCnt="0"/>
      <dgm:spPr/>
    </dgm:pt>
    <dgm:pt modelId="{F83A092D-326F-44FD-91DA-52C3C380056B}" type="pres">
      <dgm:prSet presAssocID="{A3AC5C97-401F-4DAB-92EB-F15C0863CDE8}" presName="hierChild5" presStyleCnt="0"/>
      <dgm:spPr/>
    </dgm:pt>
    <dgm:pt modelId="{6AADB063-DBDF-42D6-81B3-46ADDD9F3D79}" type="pres">
      <dgm:prSet presAssocID="{69099C00-53AE-42AA-BAEC-C64BDE33A6A6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907063D-F212-45EF-8993-E38D41D6A83C}" type="pres">
      <dgm:prSet presAssocID="{9BA8B592-4E1C-43DE-9644-CED55B32F636}" presName="hierRoot2" presStyleCnt="0">
        <dgm:presLayoutVars>
          <dgm:hierBranch val="init"/>
        </dgm:presLayoutVars>
      </dgm:prSet>
      <dgm:spPr/>
    </dgm:pt>
    <dgm:pt modelId="{74FFB0B1-AA70-4EFE-B9DE-094D8F8002DE}" type="pres">
      <dgm:prSet presAssocID="{9BA8B592-4E1C-43DE-9644-CED55B32F636}" presName="rootComposite" presStyleCnt="0"/>
      <dgm:spPr/>
    </dgm:pt>
    <dgm:pt modelId="{0F05995C-2CBD-4C1C-8D25-A6286FB9FB91}" type="pres">
      <dgm:prSet presAssocID="{9BA8B592-4E1C-43DE-9644-CED55B32F636}" presName="rootText" presStyleLbl="node2" presStyleIdx="2" presStyleCnt="5" custScaleX="109120" custScaleY="113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818780-6C88-4C31-8157-48D42AFF8620}" type="pres">
      <dgm:prSet presAssocID="{9BA8B592-4E1C-43DE-9644-CED55B32F63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E70D4F-FCC8-4781-857A-71AF55AE075D}" type="pres">
      <dgm:prSet presAssocID="{9BA8B592-4E1C-43DE-9644-CED55B32F636}" presName="hierChild4" presStyleCnt="0"/>
      <dgm:spPr/>
    </dgm:pt>
    <dgm:pt modelId="{DFC3BF8F-B6DD-433D-AF6E-FE72C36F92A2}" type="pres">
      <dgm:prSet presAssocID="{2C40AA57-0F1D-4947-88A8-A13652E7A528}" presName="Name37" presStyleLbl="parChTrans1D3" presStyleIdx="5" presStyleCnt="11"/>
      <dgm:spPr/>
      <dgm:t>
        <a:bodyPr/>
        <a:lstStyle/>
        <a:p>
          <a:endParaRPr lang="es-ES"/>
        </a:p>
      </dgm:t>
    </dgm:pt>
    <dgm:pt modelId="{AF52D5C9-1506-421B-B654-56487CA1D74F}" type="pres">
      <dgm:prSet presAssocID="{FBFBC055-F71B-450D-B0A0-8BB403B1E643}" presName="hierRoot2" presStyleCnt="0">
        <dgm:presLayoutVars>
          <dgm:hierBranch val="init"/>
        </dgm:presLayoutVars>
      </dgm:prSet>
      <dgm:spPr/>
    </dgm:pt>
    <dgm:pt modelId="{D6F64B68-8F92-49C1-B406-9867197274C4}" type="pres">
      <dgm:prSet presAssocID="{FBFBC055-F71B-450D-B0A0-8BB403B1E643}" presName="rootComposite" presStyleCnt="0"/>
      <dgm:spPr/>
    </dgm:pt>
    <dgm:pt modelId="{716638E7-0C0F-4E76-9416-2F0210EFC2AD}" type="pres">
      <dgm:prSet presAssocID="{FBFBC055-F71B-450D-B0A0-8BB403B1E643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A605C-27E4-4AEF-9E0A-40C3B8F1C433}" type="pres">
      <dgm:prSet presAssocID="{FBFBC055-F71B-450D-B0A0-8BB403B1E643}" presName="rootConnector" presStyleLbl="node3" presStyleIdx="5" presStyleCnt="11"/>
      <dgm:spPr/>
      <dgm:t>
        <a:bodyPr/>
        <a:lstStyle/>
        <a:p>
          <a:endParaRPr lang="es-ES"/>
        </a:p>
      </dgm:t>
    </dgm:pt>
    <dgm:pt modelId="{69DF299F-D2DC-4C44-B6DA-EC0039806B29}" type="pres">
      <dgm:prSet presAssocID="{FBFBC055-F71B-450D-B0A0-8BB403B1E643}" presName="hierChild4" presStyleCnt="0"/>
      <dgm:spPr/>
    </dgm:pt>
    <dgm:pt modelId="{2F00AC3C-C0C1-429F-8476-9E26129805D7}" type="pres">
      <dgm:prSet presAssocID="{FBFBC055-F71B-450D-B0A0-8BB403B1E643}" presName="hierChild5" presStyleCnt="0"/>
      <dgm:spPr/>
    </dgm:pt>
    <dgm:pt modelId="{A858F821-8BEA-49BA-B116-227E02D562E6}" type="pres">
      <dgm:prSet presAssocID="{7819CC32-8F31-4DBD-B80E-D7CBCB351711}" presName="Name37" presStyleLbl="parChTrans1D3" presStyleIdx="6" presStyleCnt="11"/>
      <dgm:spPr/>
      <dgm:t>
        <a:bodyPr/>
        <a:lstStyle/>
        <a:p>
          <a:endParaRPr lang="es-ES"/>
        </a:p>
      </dgm:t>
    </dgm:pt>
    <dgm:pt modelId="{9C1876D2-AF7C-4F4E-AA52-B34D56617A64}" type="pres">
      <dgm:prSet presAssocID="{7C192C81-DCBC-4FB8-B7F1-E60C28A80237}" presName="hierRoot2" presStyleCnt="0">
        <dgm:presLayoutVars>
          <dgm:hierBranch val="init"/>
        </dgm:presLayoutVars>
      </dgm:prSet>
      <dgm:spPr/>
    </dgm:pt>
    <dgm:pt modelId="{CE230945-BA65-4701-9509-DA9CABFAF896}" type="pres">
      <dgm:prSet presAssocID="{7C192C81-DCBC-4FB8-B7F1-E60C28A80237}" presName="rootComposite" presStyleCnt="0"/>
      <dgm:spPr/>
    </dgm:pt>
    <dgm:pt modelId="{35C10DEB-4D45-476F-8821-6507DFED8743}" type="pres">
      <dgm:prSet presAssocID="{7C192C81-DCBC-4FB8-B7F1-E60C28A80237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7318F9-B06C-4D56-A6BC-194D4FFCECE1}" type="pres">
      <dgm:prSet presAssocID="{7C192C81-DCBC-4FB8-B7F1-E60C28A80237}" presName="rootConnector" presStyleLbl="node3" presStyleIdx="6" presStyleCnt="11"/>
      <dgm:spPr/>
      <dgm:t>
        <a:bodyPr/>
        <a:lstStyle/>
        <a:p>
          <a:endParaRPr lang="es-ES"/>
        </a:p>
      </dgm:t>
    </dgm:pt>
    <dgm:pt modelId="{705359FC-7400-4FC8-BC79-DDAE6D14F15E}" type="pres">
      <dgm:prSet presAssocID="{7C192C81-DCBC-4FB8-B7F1-E60C28A80237}" presName="hierChild4" presStyleCnt="0"/>
      <dgm:spPr/>
    </dgm:pt>
    <dgm:pt modelId="{20F5FC0E-4E5C-4B52-B7FA-EC10161F0149}" type="pres">
      <dgm:prSet presAssocID="{7C192C81-DCBC-4FB8-B7F1-E60C28A80237}" presName="hierChild5" presStyleCnt="0"/>
      <dgm:spPr/>
    </dgm:pt>
    <dgm:pt modelId="{E45A5C2F-7017-4685-B18C-6871C0E3B406}" type="pres">
      <dgm:prSet presAssocID="{9BA8B592-4E1C-43DE-9644-CED55B32F636}" presName="hierChild5" presStyleCnt="0"/>
      <dgm:spPr/>
    </dgm:pt>
    <dgm:pt modelId="{B016499F-C635-411A-AC83-77D033393F59}" type="pres">
      <dgm:prSet presAssocID="{05808E87-3B85-4723-88C6-6CEF865B2BC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AEDB2ED-C245-43D7-A2D7-8CE3C7FAAD5B}" type="pres">
      <dgm:prSet presAssocID="{DC6C6724-7C45-4E02-A88B-CF4966C46B96}" presName="hierRoot2" presStyleCnt="0">
        <dgm:presLayoutVars>
          <dgm:hierBranch val="init"/>
        </dgm:presLayoutVars>
      </dgm:prSet>
      <dgm:spPr/>
    </dgm:pt>
    <dgm:pt modelId="{146BDD56-9730-4246-9625-9F739B193CA9}" type="pres">
      <dgm:prSet presAssocID="{DC6C6724-7C45-4E02-A88B-CF4966C46B96}" presName="rootComposite" presStyleCnt="0"/>
      <dgm:spPr/>
    </dgm:pt>
    <dgm:pt modelId="{144B9BBC-79E2-4472-93CD-64FF3B98878A}" type="pres">
      <dgm:prSet presAssocID="{DC6C6724-7C45-4E02-A88B-CF4966C46B96}" presName="rootText" presStyleLbl="node2" presStyleIdx="3" presStyleCnt="5" custScaleX="125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313968-EF89-49AD-93A3-A1B19740AED3}" type="pres">
      <dgm:prSet presAssocID="{DC6C6724-7C45-4E02-A88B-CF4966C46B96}" presName="rootConnector" presStyleLbl="node2" presStyleIdx="3" presStyleCnt="5"/>
      <dgm:spPr/>
      <dgm:t>
        <a:bodyPr/>
        <a:lstStyle/>
        <a:p>
          <a:endParaRPr lang="es-ES"/>
        </a:p>
      </dgm:t>
    </dgm:pt>
    <dgm:pt modelId="{6E4A4EAA-9861-44F6-9FDB-7D1C3209527A}" type="pres">
      <dgm:prSet presAssocID="{DC6C6724-7C45-4E02-A88B-CF4966C46B96}" presName="hierChild4" presStyleCnt="0"/>
      <dgm:spPr/>
    </dgm:pt>
    <dgm:pt modelId="{B9F016DA-B682-49BE-BDC8-FE4193303B3D}" type="pres">
      <dgm:prSet presAssocID="{23948F5E-3B3E-46C3-9406-D2AC19DB4786}" presName="Name37" presStyleLbl="parChTrans1D3" presStyleIdx="7" presStyleCnt="11"/>
      <dgm:spPr/>
      <dgm:t>
        <a:bodyPr/>
        <a:lstStyle/>
        <a:p>
          <a:endParaRPr lang="en-GB"/>
        </a:p>
      </dgm:t>
    </dgm:pt>
    <dgm:pt modelId="{CE428021-F226-48CD-A9C2-2F28A922A345}" type="pres">
      <dgm:prSet presAssocID="{33E271FF-81F7-4609-96CD-14E92CD2321E}" presName="hierRoot2" presStyleCnt="0">
        <dgm:presLayoutVars>
          <dgm:hierBranch val="init"/>
        </dgm:presLayoutVars>
      </dgm:prSet>
      <dgm:spPr/>
    </dgm:pt>
    <dgm:pt modelId="{B7D6D39E-011A-4B07-ACE9-958754482919}" type="pres">
      <dgm:prSet presAssocID="{33E271FF-81F7-4609-96CD-14E92CD2321E}" presName="rootComposite" presStyleCnt="0"/>
      <dgm:spPr/>
    </dgm:pt>
    <dgm:pt modelId="{59836971-A50E-4019-B44A-4210EABC093B}" type="pres">
      <dgm:prSet presAssocID="{33E271FF-81F7-4609-96CD-14E92CD2321E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9472B8-E1B4-4FF8-95CD-85166A4B61FD}" type="pres">
      <dgm:prSet presAssocID="{33E271FF-81F7-4609-96CD-14E92CD2321E}" presName="rootConnector" presStyleLbl="node3" presStyleIdx="7" presStyleCnt="11"/>
      <dgm:spPr/>
      <dgm:t>
        <a:bodyPr/>
        <a:lstStyle/>
        <a:p>
          <a:endParaRPr lang="es-ES"/>
        </a:p>
      </dgm:t>
    </dgm:pt>
    <dgm:pt modelId="{CCD51C6F-ACBB-4901-873E-65F89956824B}" type="pres">
      <dgm:prSet presAssocID="{33E271FF-81F7-4609-96CD-14E92CD2321E}" presName="hierChild4" presStyleCnt="0"/>
      <dgm:spPr/>
    </dgm:pt>
    <dgm:pt modelId="{B6D6738B-8920-46F7-82BE-B3D097544F60}" type="pres">
      <dgm:prSet presAssocID="{33E271FF-81F7-4609-96CD-14E92CD2321E}" presName="hierChild5" presStyleCnt="0"/>
      <dgm:spPr/>
    </dgm:pt>
    <dgm:pt modelId="{5B55E0EA-7C1E-4134-83F5-E8384FC3D2EF}" type="pres">
      <dgm:prSet presAssocID="{7F5615BC-35C2-4327-97C9-3445195AE65F}" presName="Name37" presStyleLbl="parChTrans1D3" presStyleIdx="8" presStyleCnt="11"/>
      <dgm:spPr/>
      <dgm:t>
        <a:bodyPr/>
        <a:lstStyle/>
        <a:p>
          <a:endParaRPr lang="en-GB"/>
        </a:p>
      </dgm:t>
    </dgm:pt>
    <dgm:pt modelId="{4080A117-BE90-4AEC-AF52-93F9B1A3BD28}" type="pres">
      <dgm:prSet presAssocID="{D6894467-0FEF-4860-B7EF-F1C2CC69C155}" presName="hierRoot2" presStyleCnt="0">
        <dgm:presLayoutVars>
          <dgm:hierBranch val="init"/>
        </dgm:presLayoutVars>
      </dgm:prSet>
      <dgm:spPr/>
    </dgm:pt>
    <dgm:pt modelId="{DACA41F6-C90D-4433-B4E5-65E5D9F5AB96}" type="pres">
      <dgm:prSet presAssocID="{D6894467-0FEF-4860-B7EF-F1C2CC69C155}" presName="rootComposite" presStyleCnt="0"/>
      <dgm:spPr/>
    </dgm:pt>
    <dgm:pt modelId="{83943D48-458D-4910-98FB-9597B05849EA}" type="pres">
      <dgm:prSet presAssocID="{D6894467-0FEF-4860-B7EF-F1C2CC69C155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058531-BC57-438C-8626-2B9967DB93C7}" type="pres">
      <dgm:prSet presAssocID="{D6894467-0FEF-4860-B7EF-F1C2CC69C155}" presName="rootConnector" presStyleLbl="node3" presStyleIdx="8" presStyleCnt="11"/>
      <dgm:spPr/>
      <dgm:t>
        <a:bodyPr/>
        <a:lstStyle/>
        <a:p>
          <a:endParaRPr lang="es-ES"/>
        </a:p>
      </dgm:t>
    </dgm:pt>
    <dgm:pt modelId="{952A4D57-18D7-4A89-8F5F-263199D68CDE}" type="pres">
      <dgm:prSet presAssocID="{D6894467-0FEF-4860-B7EF-F1C2CC69C155}" presName="hierChild4" presStyleCnt="0"/>
      <dgm:spPr/>
    </dgm:pt>
    <dgm:pt modelId="{A4154E48-1E86-4272-A315-F0C304420C6F}" type="pres">
      <dgm:prSet presAssocID="{D6894467-0FEF-4860-B7EF-F1C2CC69C155}" presName="hierChild5" presStyleCnt="0"/>
      <dgm:spPr/>
    </dgm:pt>
    <dgm:pt modelId="{C155E834-EC0F-49C1-B4F2-81BC18154525}" type="pres">
      <dgm:prSet presAssocID="{DC6C6724-7C45-4E02-A88B-CF4966C46B96}" presName="hierChild5" presStyleCnt="0"/>
      <dgm:spPr/>
    </dgm:pt>
    <dgm:pt modelId="{D635FAAE-A6FA-4FB0-ADDB-CE328F16C86D}" type="pres">
      <dgm:prSet presAssocID="{1EE9C96F-9FEB-4169-95BE-D03E522D7E52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FDBB462-36B4-425D-ADC4-7E473E56C433}" type="pres">
      <dgm:prSet presAssocID="{744D9E0D-7D1C-4DB5-AAFD-30A349D1B736}" presName="hierRoot2" presStyleCnt="0">
        <dgm:presLayoutVars>
          <dgm:hierBranch val="init"/>
        </dgm:presLayoutVars>
      </dgm:prSet>
      <dgm:spPr/>
    </dgm:pt>
    <dgm:pt modelId="{0DBF75B6-1B4C-4919-B340-11A723060B70}" type="pres">
      <dgm:prSet presAssocID="{744D9E0D-7D1C-4DB5-AAFD-30A349D1B736}" presName="rootComposite" presStyleCnt="0"/>
      <dgm:spPr/>
    </dgm:pt>
    <dgm:pt modelId="{493C0CCD-D69B-4431-9DF2-87CD5A69D855}" type="pres">
      <dgm:prSet presAssocID="{744D9E0D-7D1C-4DB5-AAFD-30A349D1B736}" presName="rootText" presStyleLbl="node2" presStyleIdx="4" presStyleCnt="5" custScaleX="128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01A945-F609-4AA0-B758-EC3A792F033D}" type="pres">
      <dgm:prSet presAssocID="{744D9E0D-7D1C-4DB5-AAFD-30A349D1B736}" presName="rootConnector" presStyleLbl="node2" presStyleIdx="4" presStyleCnt="5"/>
      <dgm:spPr/>
      <dgm:t>
        <a:bodyPr/>
        <a:lstStyle/>
        <a:p>
          <a:endParaRPr lang="es-ES"/>
        </a:p>
      </dgm:t>
    </dgm:pt>
    <dgm:pt modelId="{42B3A0F0-397E-4AA9-AD62-AFE3A5024C16}" type="pres">
      <dgm:prSet presAssocID="{744D9E0D-7D1C-4DB5-AAFD-30A349D1B736}" presName="hierChild4" presStyleCnt="0"/>
      <dgm:spPr/>
    </dgm:pt>
    <dgm:pt modelId="{4A3E7D22-0EAD-4B15-9772-E9E297DA7AE7}" type="pres">
      <dgm:prSet presAssocID="{A4FE4E98-8B29-4CC8-936A-B74CB073ED4B}" presName="Name37" presStyleLbl="parChTrans1D3" presStyleIdx="9" presStyleCnt="11"/>
      <dgm:spPr/>
      <dgm:t>
        <a:bodyPr/>
        <a:lstStyle/>
        <a:p>
          <a:endParaRPr lang="en-GB"/>
        </a:p>
      </dgm:t>
    </dgm:pt>
    <dgm:pt modelId="{A8CAFCDE-38EA-4510-ABE7-27F25667F987}" type="pres">
      <dgm:prSet presAssocID="{698B41AC-360C-4DAD-A280-FA560017713C}" presName="hierRoot2" presStyleCnt="0">
        <dgm:presLayoutVars>
          <dgm:hierBranch val="init"/>
        </dgm:presLayoutVars>
      </dgm:prSet>
      <dgm:spPr/>
    </dgm:pt>
    <dgm:pt modelId="{F71BD799-7F6E-42D7-9B01-ADA7545F0306}" type="pres">
      <dgm:prSet presAssocID="{698B41AC-360C-4DAD-A280-FA560017713C}" presName="rootComposite" presStyleCnt="0"/>
      <dgm:spPr/>
    </dgm:pt>
    <dgm:pt modelId="{E5BFD8EB-8257-4D8B-88A8-1FD353BCC3DD}" type="pres">
      <dgm:prSet presAssocID="{698B41AC-360C-4DAD-A280-FA560017713C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57CE8-02CD-48DD-98AE-23196FD521B9}" type="pres">
      <dgm:prSet presAssocID="{698B41AC-360C-4DAD-A280-FA560017713C}" presName="rootConnector" presStyleLbl="node3" presStyleIdx="9" presStyleCnt="11"/>
      <dgm:spPr/>
      <dgm:t>
        <a:bodyPr/>
        <a:lstStyle/>
        <a:p>
          <a:endParaRPr lang="es-ES"/>
        </a:p>
      </dgm:t>
    </dgm:pt>
    <dgm:pt modelId="{8FF1A8B5-B994-481A-8840-9B2CA4B38498}" type="pres">
      <dgm:prSet presAssocID="{698B41AC-360C-4DAD-A280-FA560017713C}" presName="hierChild4" presStyleCnt="0"/>
      <dgm:spPr/>
    </dgm:pt>
    <dgm:pt modelId="{D9CB5323-1D13-419F-9AE1-6F4ED78DF24C}" type="pres">
      <dgm:prSet presAssocID="{698B41AC-360C-4DAD-A280-FA560017713C}" presName="hierChild5" presStyleCnt="0"/>
      <dgm:spPr/>
    </dgm:pt>
    <dgm:pt modelId="{072EA34B-C778-47DA-B075-4CF41A75D21F}" type="pres">
      <dgm:prSet presAssocID="{0F62459B-A937-407C-B0CC-176023257F3E}" presName="Name37" presStyleLbl="parChTrans1D3" presStyleIdx="10" presStyleCnt="11"/>
      <dgm:spPr/>
      <dgm:t>
        <a:bodyPr/>
        <a:lstStyle/>
        <a:p>
          <a:endParaRPr lang="en-GB"/>
        </a:p>
      </dgm:t>
    </dgm:pt>
    <dgm:pt modelId="{1A2A2D69-FD5F-4DDB-B108-2116AF336CE0}" type="pres">
      <dgm:prSet presAssocID="{F53A1CB6-E4A8-4E02-ACFD-354D006EA792}" presName="hierRoot2" presStyleCnt="0">
        <dgm:presLayoutVars>
          <dgm:hierBranch val="init"/>
        </dgm:presLayoutVars>
      </dgm:prSet>
      <dgm:spPr/>
    </dgm:pt>
    <dgm:pt modelId="{112F0F7B-1437-488B-92CB-2DF2AC4C9E13}" type="pres">
      <dgm:prSet presAssocID="{F53A1CB6-E4A8-4E02-ACFD-354D006EA792}" presName="rootComposite" presStyleCnt="0"/>
      <dgm:spPr/>
    </dgm:pt>
    <dgm:pt modelId="{0CF8E148-0020-490E-BA52-1A266A8C7C1D}" type="pres">
      <dgm:prSet presAssocID="{F53A1CB6-E4A8-4E02-ACFD-354D006EA792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74AF3D-76AF-4091-8D30-A3184C5F36DA}" type="pres">
      <dgm:prSet presAssocID="{F53A1CB6-E4A8-4E02-ACFD-354D006EA792}" presName="rootConnector" presStyleLbl="node3" presStyleIdx="10" presStyleCnt="11"/>
      <dgm:spPr/>
      <dgm:t>
        <a:bodyPr/>
        <a:lstStyle/>
        <a:p>
          <a:endParaRPr lang="es-ES"/>
        </a:p>
      </dgm:t>
    </dgm:pt>
    <dgm:pt modelId="{99049986-E8CB-4A88-8426-9386CFBAA78E}" type="pres">
      <dgm:prSet presAssocID="{F53A1CB6-E4A8-4E02-ACFD-354D006EA792}" presName="hierChild4" presStyleCnt="0"/>
      <dgm:spPr/>
    </dgm:pt>
    <dgm:pt modelId="{FECE1944-10D1-4C55-83A0-B26083CE5FD7}" type="pres">
      <dgm:prSet presAssocID="{F53A1CB6-E4A8-4E02-ACFD-354D006EA792}" presName="hierChild5" presStyleCnt="0"/>
      <dgm:spPr/>
    </dgm:pt>
    <dgm:pt modelId="{77908B35-57BA-44F4-9F1E-40AABCAB64F2}" type="pres">
      <dgm:prSet presAssocID="{744D9E0D-7D1C-4DB5-AAFD-30A349D1B736}" presName="hierChild5" presStyleCnt="0"/>
      <dgm:spPr/>
    </dgm:pt>
    <dgm:pt modelId="{092066C2-FD14-46D3-BBA3-E1187AB9A9F3}" type="pres">
      <dgm:prSet presAssocID="{A641365F-2014-4D59-9928-04F27FE076E3}" presName="hierChild3" presStyleCnt="0"/>
      <dgm:spPr/>
    </dgm:pt>
  </dgm:ptLst>
  <dgm:cxnLst>
    <dgm:cxn modelId="{D02BD30C-0A78-4CBF-BC16-B4FC382244A9}" srcId="{9BA8B592-4E1C-43DE-9644-CED55B32F636}" destId="{FBFBC055-F71B-450D-B0A0-8BB403B1E643}" srcOrd="0" destOrd="0" parTransId="{2C40AA57-0F1D-4947-88A8-A13652E7A528}" sibTransId="{1D7CB82C-E8D4-42D0-9398-32472B30DC1B}"/>
    <dgm:cxn modelId="{F3A7BF48-DF66-BF4C-A6B6-402665F4DDB7}" type="presOf" srcId="{33E271FF-81F7-4609-96CD-14E92CD2321E}" destId="{59836971-A50E-4019-B44A-4210EABC093B}" srcOrd="0" destOrd="0" presId="urn:microsoft.com/office/officeart/2005/8/layout/orgChart1"/>
    <dgm:cxn modelId="{3313F677-369D-4493-B76C-DBD57F69DC18}" srcId="{744D9E0D-7D1C-4DB5-AAFD-30A349D1B736}" destId="{698B41AC-360C-4DAD-A280-FA560017713C}" srcOrd="0" destOrd="0" parTransId="{A4FE4E98-8B29-4CC8-936A-B74CB073ED4B}" sibTransId="{000C9986-DDF9-4CF1-892E-8B8BB86A2B36}"/>
    <dgm:cxn modelId="{9F39F38D-9286-234B-B40F-2D53051C51EE}" srcId="{CE1227D2-018C-4675-A59B-A67F81143A19}" destId="{413CE605-C299-B64C-A370-3103A0BCC559}" srcOrd="0" destOrd="0" parTransId="{2BAE6664-DAB7-274A-8BE1-E82E2994F056}" sibTransId="{DF1325CC-7E7A-1A42-A4D2-D2FF1F88ED83}"/>
    <dgm:cxn modelId="{22627A02-26A6-8646-87B1-E6F165D5DBB5}" type="presOf" srcId="{CE1227D2-018C-4675-A59B-A67F81143A19}" destId="{46FF8FFD-5A3A-40D4-AE37-9148A53CE667}" srcOrd="1" destOrd="0" presId="urn:microsoft.com/office/officeart/2005/8/layout/orgChart1"/>
    <dgm:cxn modelId="{5FDE8F5F-5F86-794C-9B0F-D513866CAF75}" type="presOf" srcId="{EB7E6708-B6BF-4870-A9B9-845F511E7EBE}" destId="{3178856A-A892-45AC-828A-9A1E0B8C2BF1}" srcOrd="0" destOrd="0" presId="urn:microsoft.com/office/officeart/2005/8/layout/orgChart1"/>
    <dgm:cxn modelId="{2D9E6C65-2750-BC49-B484-907C6E890945}" srcId="{9EC58CB9-941B-A14D-A653-2084504B1434}" destId="{959F31EB-8164-D545-BEC6-85B860F7FE0A}" srcOrd="1" destOrd="0" parTransId="{E921B5F8-F31E-894D-942C-54C0B2E1D210}" sibTransId="{DB958C4E-CA46-1E45-8463-D6FF8D1AF9A8}"/>
    <dgm:cxn modelId="{95012602-BECD-6D4A-8C9D-B4D7B9B6FDF6}" srcId="{CE1227D2-018C-4675-A59B-A67F81143A19}" destId="{57E34C70-5074-804C-824B-AF6DE904FC1B}" srcOrd="1" destOrd="0" parTransId="{F831C89C-835B-6B4E-A5F2-FDE4DE1688CE}" sibTransId="{E090A51C-0FA1-4C43-9FED-8FEB69FE8058}"/>
    <dgm:cxn modelId="{6CB51CDF-BC0B-F941-8CB4-19D3921EA1F5}" type="presOf" srcId="{F53A1CB6-E4A8-4E02-ACFD-354D006EA792}" destId="{6374AF3D-76AF-4091-8D30-A3184C5F36DA}" srcOrd="1" destOrd="0" presId="urn:microsoft.com/office/officeart/2005/8/layout/orgChart1"/>
    <dgm:cxn modelId="{2D70E66D-44E0-4AD8-ACD4-84AF91BFBAC0}" srcId="{A641365F-2014-4D59-9928-04F27FE076E3}" destId="{744D9E0D-7D1C-4DB5-AAFD-30A349D1B736}" srcOrd="4" destOrd="0" parTransId="{1EE9C96F-9FEB-4169-95BE-D03E522D7E52}" sibTransId="{C9F25FB5-8F8B-4CE6-8562-C3BC66AC87DF}"/>
    <dgm:cxn modelId="{DCD33A83-7E5F-B544-8C53-A01BCFB7A847}" type="presOf" srcId="{9EC58CB9-941B-A14D-A653-2084504B1434}" destId="{DB99FE7A-8563-0D4E-8DCF-4290EFC8473F}" srcOrd="1" destOrd="0" presId="urn:microsoft.com/office/officeart/2005/8/layout/orgChart1"/>
    <dgm:cxn modelId="{7C4B43DF-0BFD-DE45-9E05-6AFFC24EB7A8}" type="presOf" srcId="{413CE605-C299-B64C-A370-3103A0BCC559}" destId="{BB8B1AAB-3814-5B4F-A1E8-30980BFC3CDD}" srcOrd="1" destOrd="0" presId="urn:microsoft.com/office/officeart/2005/8/layout/orgChart1"/>
    <dgm:cxn modelId="{9CF76E8D-D92D-DC47-B3EE-7A0CE2A1DC98}" type="presOf" srcId="{864CD7CD-B719-474E-9329-A2B976CDC77C}" destId="{381EB3AB-E177-4500-A832-7F1102BFCF3C}" srcOrd="0" destOrd="0" presId="urn:microsoft.com/office/officeart/2005/8/layout/orgChart1"/>
    <dgm:cxn modelId="{393E4697-1C67-B64C-8BFE-70F70DC4D0C2}" type="presOf" srcId="{7819CC32-8F31-4DBD-B80E-D7CBCB351711}" destId="{A858F821-8BEA-49BA-B116-227E02D562E6}" srcOrd="0" destOrd="0" presId="urn:microsoft.com/office/officeart/2005/8/layout/orgChart1"/>
    <dgm:cxn modelId="{836ADE91-04B3-594F-8B79-9B8BC06750A4}" type="presOf" srcId="{FBFBC055-F71B-450D-B0A0-8BB403B1E643}" destId="{2C9A605C-27E4-4AEF-9E0A-40C3B8F1C433}" srcOrd="1" destOrd="0" presId="urn:microsoft.com/office/officeart/2005/8/layout/orgChart1"/>
    <dgm:cxn modelId="{E580B4E4-DCF2-FF4F-9398-500E2898C002}" type="presOf" srcId="{A4FE4E98-8B29-4CC8-936A-B74CB073ED4B}" destId="{4A3E7D22-0EAD-4B15-9772-E9E297DA7AE7}" srcOrd="0" destOrd="0" presId="urn:microsoft.com/office/officeart/2005/8/layout/orgChart1"/>
    <dgm:cxn modelId="{C66B3C0B-C04F-764F-AB48-911DFCCF5E0B}" type="presOf" srcId="{0F62459B-A937-407C-B0CC-176023257F3E}" destId="{072EA34B-C778-47DA-B075-4CF41A75D21F}" srcOrd="0" destOrd="0" presId="urn:microsoft.com/office/officeart/2005/8/layout/orgChart1"/>
    <dgm:cxn modelId="{2AC16F39-9F50-6E48-AB64-EA7B1C049DAE}" type="presOf" srcId="{F44379DB-EE6C-284B-BC14-59EAF4DC7E6E}" destId="{C8F4E846-92E4-DB4F-B6D9-36E96054E1A5}" srcOrd="1" destOrd="0" presId="urn:microsoft.com/office/officeart/2005/8/layout/orgChart1"/>
    <dgm:cxn modelId="{1C3197BE-F015-5D46-A678-834584D7C8E5}" type="presOf" srcId="{99484E2C-C6FB-4145-8247-38CA89DF92A9}" destId="{34935805-1879-4453-8D8A-A5A2CD0974EE}" srcOrd="0" destOrd="0" presId="urn:microsoft.com/office/officeart/2005/8/layout/orgChart1"/>
    <dgm:cxn modelId="{B9E3D49A-64B5-4241-B483-C3F5C864C367}" type="presOf" srcId="{486C5451-9639-43EB-81D4-9B75402EBADA}" destId="{2708CBD2-4999-4F3A-AA10-11AC8A3A88B5}" srcOrd="0" destOrd="0" presId="urn:microsoft.com/office/officeart/2005/8/layout/orgChart1"/>
    <dgm:cxn modelId="{C3E58C95-DE3D-2343-80AC-31A14C26F28B}" type="presOf" srcId="{A3AC825B-DE68-AA42-93F3-A040582BF5D8}" destId="{EE8B2D36-084C-9E47-B9F5-3FC7F2C5529B}" srcOrd="0" destOrd="0" presId="urn:microsoft.com/office/officeart/2005/8/layout/orgChart1"/>
    <dgm:cxn modelId="{312EB614-F0E5-CF4D-9B91-51C0313E157F}" type="presOf" srcId="{E63B62ED-8A46-4148-898D-FDF0B151BD06}" destId="{6E93F302-8E51-430A-81E4-56D3755C1FFE}" srcOrd="0" destOrd="0" presId="urn:microsoft.com/office/officeart/2005/8/layout/orgChart1"/>
    <dgm:cxn modelId="{956E07AD-4634-1B42-A366-721F33741F22}" type="presOf" srcId="{C3632DF0-178A-EE43-BD9E-E93A0E82DF9F}" destId="{1B6EDAD8-B931-C843-B286-37281622DF69}" srcOrd="0" destOrd="0" presId="urn:microsoft.com/office/officeart/2005/8/layout/orgChart1"/>
    <dgm:cxn modelId="{C46A1E7E-2858-A140-B738-15029D16D367}" type="presOf" srcId="{F44379DB-EE6C-284B-BC14-59EAF4DC7E6E}" destId="{66686CB6-D2B7-CD4B-8BF5-767446EBF27F}" srcOrd="0" destOrd="0" presId="urn:microsoft.com/office/officeart/2005/8/layout/orgChart1"/>
    <dgm:cxn modelId="{FAB15254-DB04-444E-A692-EAF9A977FD1C}" type="presOf" srcId="{F53A1CB6-E4A8-4E02-ACFD-354D006EA792}" destId="{0CF8E148-0020-490E-BA52-1A266A8C7C1D}" srcOrd="0" destOrd="0" presId="urn:microsoft.com/office/officeart/2005/8/layout/orgChart1"/>
    <dgm:cxn modelId="{3DE1918D-07E4-4D6B-9268-35565E99C374}" srcId="{A641365F-2014-4D59-9928-04F27FE076E3}" destId="{DC6C6724-7C45-4E02-A88B-CF4966C46B96}" srcOrd="3" destOrd="0" parTransId="{05808E87-3B85-4723-88C6-6CEF865B2BC3}" sibTransId="{0CF368C4-7C3A-4FCC-8184-DD06E6112EFD}"/>
    <dgm:cxn modelId="{C80AD0D9-F74D-427D-A367-CB8AC99A38BD}" srcId="{A3AC5C97-401F-4DAB-92EB-F15C0863CDE8}" destId="{99484E2C-C6FB-4145-8247-38CA89DF92A9}" srcOrd="1" destOrd="0" parTransId="{D82C568A-3317-438F-88FF-D0CAB683B3B8}" sibTransId="{7699887A-D8CD-48A9-834B-3739CC102080}"/>
    <dgm:cxn modelId="{6087DC9E-C509-FF45-AF6B-BC470E80CBF8}" type="presOf" srcId="{33E271FF-81F7-4609-96CD-14E92CD2321E}" destId="{379472B8-E1B4-4FF8-95CD-85166A4B61FD}" srcOrd="1" destOrd="0" presId="urn:microsoft.com/office/officeart/2005/8/layout/orgChart1"/>
    <dgm:cxn modelId="{3F03EDF5-CFCA-C64E-9B4A-1B530C87CE4E}" type="presOf" srcId="{698B41AC-360C-4DAD-A280-FA560017713C}" destId="{E5BFD8EB-8257-4D8B-88A8-1FD353BCC3DD}" srcOrd="0" destOrd="0" presId="urn:microsoft.com/office/officeart/2005/8/layout/orgChart1"/>
    <dgm:cxn modelId="{CEC2168B-6545-0641-9F2B-9034C479D05A}" type="presOf" srcId="{D82C568A-3317-438F-88FF-D0CAB683B3B8}" destId="{9B0B2B7F-0E8E-45BD-AC14-B333F798DD7E}" srcOrd="0" destOrd="0" presId="urn:microsoft.com/office/officeart/2005/8/layout/orgChart1"/>
    <dgm:cxn modelId="{1BD4E81E-05B5-4365-A9A2-2C699282093D}" srcId="{EB7E6708-B6BF-4870-A9B9-845F511E7EBE}" destId="{CE1227D2-018C-4675-A59B-A67F81143A19}" srcOrd="1" destOrd="0" parTransId="{9AA2DFA6-77AE-4FBD-9C97-11A29E572266}" sibTransId="{C5063C53-0D19-4D12-9518-E86A656380D5}"/>
    <dgm:cxn modelId="{47A21472-7E6C-D24B-B5D5-8D9F2FB1EE99}" type="presOf" srcId="{7C192C81-DCBC-4FB8-B7F1-E60C28A80237}" destId="{35C10DEB-4D45-476F-8821-6507DFED8743}" srcOrd="0" destOrd="0" presId="urn:microsoft.com/office/officeart/2005/8/layout/orgChart1"/>
    <dgm:cxn modelId="{0D516C2E-B484-40D3-9E55-177AD7D762F2}" srcId="{DC6C6724-7C45-4E02-A88B-CF4966C46B96}" destId="{D6894467-0FEF-4860-B7EF-F1C2CC69C155}" srcOrd="1" destOrd="0" parTransId="{7F5615BC-35C2-4327-97C9-3445195AE65F}" sibTransId="{4740F422-242A-42C0-AB4A-993A6D929DC6}"/>
    <dgm:cxn modelId="{35677721-52AF-544F-B9C1-FBE71B1EF538}" type="presOf" srcId="{744D9E0D-7D1C-4DB5-AAFD-30A349D1B736}" destId="{D301A945-F609-4AA0-B758-EC3A792F033D}" srcOrd="1" destOrd="0" presId="urn:microsoft.com/office/officeart/2005/8/layout/orgChart1"/>
    <dgm:cxn modelId="{3159810B-7CDE-40A9-92BC-D342C27F6673}" srcId="{A3AC5C97-401F-4DAB-92EB-F15C0863CDE8}" destId="{FBFF8ECF-9E17-49F9-B375-D661343B5E23}" srcOrd="0" destOrd="0" parTransId="{CC9EAD13-9145-4FF0-90B1-50BE59D45AEB}" sibTransId="{8A981ECA-EC6E-46A6-957A-FB4AC2121812}"/>
    <dgm:cxn modelId="{C727A267-20B1-6E46-9B79-28C5D1D58F6D}" type="presOf" srcId="{2C40AA57-0F1D-4947-88A8-A13652E7A528}" destId="{DFC3BF8F-B6DD-433D-AF6E-FE72C36F92A2}" srcOrd="0" destOrd="0" presId="urn:microsoft.com/office/officeart/2005/8/layout/orgChart1"/>
    <dgm:cxn modelId="{AB2135BB-2939-FD4B-96B1-AE315E28E33C}" type="presOf" srcId="{DC6C6724-7C45-4E02-A88B-CF4966C46B96}" destId="{144B9BBC-79E2-4472-93CD-64FF3B98878A}" srcOrd="0" destOrd="0" presId="urn:microsoft.com/office/officeart/2005/8/layout/orgChart1"/>
    <dgm:cxn modelId="{81D94A9A-AFC4-4B4B-97DC-D8DF16AC866B}" type="presOf" srcId="{E921B5F8-F31E-894D-942C-54C0B2E1D210}" destId="{230020C1-3CC9-EB4F-BA63-7CDC46D95BCA}" srcOrd="0" destOrd="0" presId="urn:microsoft.com/office/officeart/2005/8/layout/orgChart1"/>
    <dgm:cxn modelId="{E57218C6-7E12-6246-9D2F-D2FE7CBAA47E}" type="presOf" srcId="{A3AC5C97-401F-4DAB-92EB-F15C0863CDE8}" destId="{C2607D1D-2D60-4C1E-A543-BE03F7773A67}" srcOrd="1" destOrd="0" presId="urn:microsoft.com/office/officeart/2005/8/layout/orgChart1"/>
    <dgm:cxn modelId="{85F26A75-A5E4-8D46-B23D-7EF948B282C3}" type="presOf" srcId="{864CD7CD-B719-474E-9329-A2B976CDC77C}" destId="{64F5B598-B5F7-470D-A18A-1D5143A21FE7}" srcOrd="1" destOrd="0" presId="urn:microsoft.com/office/officeart/2005/8/layout/orgChart1"/>
    <dgm:cxn modelId="{FAD28426-389F-F949-9A88-0273DCE0005E}" type="presOf" srcId="{9BA8B592-4E1C-43DE-9644-CED55B32F636}" destId="{10818780-6C88-4C31-8157-48D42AFF8620}" srcOrd="1" destOrd="0" presId="urn:microsoft.com/office/officeart/2005/8/layout/orgChart1"/>
    <dgm:cxn modelId="{6C28E9DB-17FB-3B4A-8BC7-8EE4B7A85B29}" type="presOf" srcId="{69099C00-53AE-42AA-BAEC-C64BDE33A6A6}" destId="{6AADB063-DBDF-42D6-81B3-46ADDD9F3D79}" srcOrd="0" destOrd="0" presId="urn:microsoft.com/office/officeart/2005/8/layout/orgChart1"/>
    <dgm:cxn modelId="{7AD57AF8-D8DB-CA43-B4AD-A81361289744}" type="presOf" srcId="{99484E2C-C6FB-4145-8247-38CA89DF92A9}" destId="{6AD55B09-C0CD-4F08-A380-C0EDD42C9011}" srcOrd="1" destOrd="0" presId="urn:microsoft.com/office/officeart/2005/8/layout/orgChart1"/>
    <dgm:cxn modelId="{6BC5F92F-14A1-5D44-8BE3-A424FAAD060A}" type="presOf" srcId="{90E71A85-779A-424C-8C00-109AF864467E}" destId="{56CB3CFA-9BDF-F24D-B32C-E51E269E4528}" srcOrd="0" destOrd="0" presId="urn:microsoft.com/office/officeart/2005/8/layout/orgChart1"/>
    <dgm:cxn modelId="{39B85CFA-7024-1648-A483-0CB36F89A610}" type="presOf" srcId="{6856E226-0B16-6848-950C-B1F03B23634B}" destId="{4DCFE755-FDA1-9F45-BE43-784A476C8F88}" srcOrd="1" destOrd="0" presId="urn:microsoft.com/office/officeart/2005/8/layout/orgChart1"/>
    <dgm:cxn modelId="{A2D85ABF-1151-D54D-B59E-377091E59716}" type="presOf" srcId="{A3AC5C97-401F-4DAB-92EB-F15C0863CDE8}" destId="{45A36043-9F5A-4F87-95BE-5B2291398DFC}" srcOrd="0" destOrd="0" presId="urn:microsoft.com/office/officeart/2005/8/layout/orgChart1"/>
    <dgm:cxn modelId="{A3059540-183A-5547-A70F-3A6EF4337D5D}" type="presOf" srcId="{CC9EAD13-9145-4FF0-90B1-50BE59D45AEB}" destId="{E084C917-CD9C-4E78-AFB2-8AA699ADD61F}" srcOrd="0" destOrd="0" presId="urn:microsoft.com/office/officeart/2005/8/layout/orgChart1"/>
    <dgm:cxn modelId="{62E8D3B1-5D9B-A44E-A39A-B8BAE099CD19}" type="presOf" srcId="{F831C89C-835B-6B4E-A5F2-FDE4DE1688CE}" destId="{267E352C-7E2A-C843-944F-B9E4C1E2A30E}" srcOrd="0" destOrd="0" presId="urn:microsoft.com/office/officeart/2005/8/layout/orgChart1"/>
    <dgm:cxn modelId="{A5E02C9C-1A8A-BD47-BE2D-D16D5A04EE82}" type="presOf" srcId="{959F31EB-8164-D545-BEC6-85B860F7FE0A}" destId="{26917DA8-BED8-164A-B42B-A9FD6F54F7E8}" srcOrd="0" destOrd="0" presId="urn:microsoft.com/office/officeart/2005/8/layout/orgChart1"/>
    <dgm:cxn modelId="{5A8386F7-3254-9C47-A3E2-FDFE0841C4A4}" type="presOf" srcId="{744D9E0D-7D1C-4DB5-AAFD-30A349D1B736}" destId="{493C0CCD-D69B-4431-9DF2-87CD5A69D855}" srcOrd="0" destOrd="0" presId="urn:microsoft.com/office/officeart/2005/8/layout/orgChart1"/>
    <dgm:cxn modelId="{36795DB0-D825-4A27-A3AB-6653E5F94493}" srcId="{F189B9F7-1F42-4743-A730-FF1868ECDBCF}" destId="{A641365F-2014-4D59-9928-04F27FE076E3}" srcOrd="0" destOrd="0" parTransId="{FE398462-F453-4E4E-8934-2D6ABD1557E8}" sibTransId="{E566298F-0AD8-4101-8BBB-F3417AE85AEC}"/>
    <dgm:cxn modelId="{8AEB931D-3097-457A-B16D-E6C2FE83E09C}" srcId="{DC6C6724-7C45-4E02-A88B-CF4966C46B96}" destId="{33E271FF-81F7-4609-96CD-14E92CD2321E}" srcOrd="0" destOrd="0" parTransId="{23948F5E-3B3E-46C3-9406-D2AC19DB4786}" sibTransId="{8187F6A3-023D-46D8-9AF5-BCCD267BCF70}"/>
    <dgm:cxn modelId="{2AC8467D-8545-B344-A225-3B595154D5F6}" type="presOf" srcId="{FBFBC055-F71B-450D-B0A0-8BB403B1E643}" destId="{716638E7-0C0F-4E76-9416-2F0210EFC2AD}" srcOrd="0" destOrd="0" presId="urn:microsoft.com/office/officeart/2005/8/layout/orgChart1"/>
    <dgm:cxn modelId="{B14DF329-3D53-FA4B-A9FB-943E86EB4E45}" type="presOf" srcId="{7F5615BC-35C2-4327-97C9-3445195AE65F}" destId="{5B55E0EA-7C1E-4134-83F5-E8384FC3D2EF}" srcOrd="0" destOrd="0" presId="urn:microsoft.com/office/officeart/2005/8/layout/orgChart1"/>
    <dgm:cxn modelId="{25B1C625-085B-DD40-95F3-A4D509C4AD5A}" srcId="{864CD7CD-B719-474E-9329-A2B976CDC77C}" destId="{2365BF3D-A4B7-DA40-BC1A-C9A87B39C271}" srcOrd="1" destOrd="0" parTransId="{A3AC825B-DE68-AA42-93F3-A040582BF5D8}" sibTransId="{65FE4664-F8B1-EB46-AADB-FEB8B1691E59}"/>
    <dgm:cxn modelId="{EFBE5D69-C371-EB41-9F46-C8DCDF859B37}" type="presOf" srcId="{9AA2DFA6-77AE-4FBD-9C97-11A29E572266}" destId="{21352394-65AE-493C-8917-C09823986088}" srcOrd="0" destOrd="0" presId="urn:microsoft.com/office/officeart/2005/8/layout/orgChart1"/>
    <dgm:cxn modelId="{8989025D-C49E-7045-A94F-61C88FE7A423}" type="presOf" srcId="{BD13FBFD-ED84-6144-9208-077DDABC64CC}" destId="{A4D10E98-856C-E54B-AAE7-4B5F14B14A0A}" srcOrd="0" destOrd="0" presId="urn:microsoft.com/office/officeart/2005/8/layout/orgChart1"/>
    <dgm:cxn modelId="{8EF46962-962B-B64A-A82B-3DE0A2237572}" type="presOf" srcId="{F189B9F7-1F42-4743-A730-FF1868ECDBCF}" destId="{A0C523F6-BE12-40B2-B634-A85B55DB4BB7}" srcOrd="0" destOrd="0" presId="urn:microsoft.com/office/officeart/2005/8/layout/orgChart1"/>
    <dgm:cxn modelId="{D043AF6E-233D-AD48-BB87-6D9A68CA2F0B}" type="presOf" srcId="{2365BF3D-A4B7-DA40-BC1A-C9A87B39C271}" destId="{40E411EE-7E94-554B-BA31-B3BC16389F20}" srcOrd="0" destOrd="0" presId="urn:microsoft.com/office/officeart/2005/8/layout/orgChart1"/>
    <dgm:cxn modelId="{6129C33F-878C-424C-9BDB-BB0B00971185}" srcId="{EB7E6708-B6BF-4870-A9B9-845F511E7EBE}" destId="{864CD7CD-B719-474E-9329-A2B976CDC77C}" srcOrd="2" destOrd="0" parTransId="{E63B62ED-8A46-4148-898D-FDF0B151BD06}" sibTransId="{4E9B293C-DE90-45AA-98FB-89CF8B8D137D}"/>
    <dgm:cxn modelId="{06E7433E-00DA-AC47-8155-D305F1482A1E}" type="presOf" srcId="{EB7E6708-B6BF-4870-A9B9-845F511E7EBE}" destId="{320BCDD6-CAB0-425B-8CDB-2007A348E42E}" srcOrd="1" destOrd="0" presId="urn:microsoft.com/office/officeart/2005/8/layout/orgChart1"/>
    <dgm:cxn modelId="{52F37F3B-2094-4A38-91FC-0B11F9BAA814}" srcId="{A641365F-2014-4D59-9928-04F27FE076E3}" destId="{A3AC5C97-401F-4DAB-92EB-F15C0863CDE8}" srcOrd="1" destOrd="0" parTransId="{5BF33D5A-A58F-4E7E-85BF-E3DE6DD512BF}" sibTransId="{A6FDDDFA-9CF9-424F-9B2B-BDDCCE73C593}"/>
    <dgm:cxn modelId="{C23F4B83-0E9C-0244-B327-FE165CA8A099}" type="presOf" srcId="{57E34C70-5074-804C-824B-AF6DE904FC1B}" destId="{7E44E375-2F64-8745-B51E-7A2A3090CBE4}" srcOrd="1" destOrd="0" presId="urn:microsoft.com/office/officeart/2005/8/layout/orgChart1"/>
    <dgm:cxn modelId="{9B6E4269-1D72-584C-9F59-815ABFF95A5C}" type="presOf" srcId="{23948F5E-3B3E-46C3-9406-D2AC19DB4786}" destId="{B9F016DA-B682-49BE-BDC8-FE4193303B3D}" srcOrd="0" destOrd="0" presId="urn:microsoft.com/office/officeart/2005/8/layout/orgChart1"/>
    <dgm:cxn modelId="{EFEE03FB-8A1B-CD4D-8E80-2802F4B9B3D5}" type="presOf" srcId="{57E34C70-5074-804C-824B-AF6DE904FC1B}" destId="{A5ECECCB-6A11-A94D-8612-171C71C0DDB6}" srcOrd="0" destOrd="0" presId="urn:microsoft.com/office/officeart/2005/8/layout/orgChart1"/>
    <dgm:cxn modelId="{5E11DA35-FF12-624E-9D09-23EBC1D519DC}" type="presOf" srcId="{9EC58CB9-941B-A14D-A653-2084504B1434}" destId="{3D396027-EBF0-1744-9065-8FF0B4C8C7C2}" srcOrd="0" destOrd="0" presId="urn:microsoft.com/office/officeart/2005/8/layout/orgChart1"/>
    <dgm:cxn modelId="{F7B62CF5-5724-E642-86EB-A59979CE1932}" type="presOf" srcId="{6856E226-0B16-6848-950C-B1F03B23634B}" destId="{BDF4268F-24FF-CA43-8E98-EDFD1C6C1E0F}" srcOrd="0" destOrd="0" presId="urn:microsoft.com/office/officeart/2005/8/layout/orgChart1"/>
    <dgm:cxn modelId="{9D2848B9-AD5B-3F41-ABA3-6A42235EB1FE}" type="presOf" srcId="{CE1227D2-018C-4675-A59B-A67F81143A19}" destId="{C062638A-1F84-459F-8526-F43B353C2C65}" srcOrd="0" destOrd="0" presId="urn:microsoft.com/office/officeart/2005/8/layout/orgChart1"/>
    <dgm:cxn modelId="{EEFAE22A-1723-4BE2-9E11-EB9926619BCA}" srcId="{744D9E0D-7D1C-4DB5-AAFD-30A349D1B736}" destId="{F53A1CB6-E4A8-4E02-ACFD-354D006EA792}" srcOrd="1" destOrd="0" parTransId="{0F62459B-A937-407C-B0CC-176023257F3E}" sibTransId="{DBA8917F-5361-4614-8171-98162702C7DB}"/>
    <dgm:cxn modelId="{1EF87371-146C-6243-90A0-BC8429F8717B}" type="presOf" srcId="{2365BF3D-A4B7-DA40-BC1A-C9A87B39C271}" destId="{74B5BB2D-5EE2-7048-A703-CE3BD4F1D86D}" srcOrd="1" destOrd="0" presId="urn:microsoft.com/office/officeart/2005/8/layout/orgChart1"/>
    <dgm:cxn modelId="{91F17B26-0154-3E46-A0F2-325E021AD209}" type="presOf" srcId="{A641365F-2014-4D59-9928-04F27FE076E3}" destId="{BA210887-0DBA-4C99-8D27-5BEC92AE2208}" srcOrd="0" destOrd="0" presId="urn:microsoft.com/office/officeart/2005/8/layout/orgChart1"/>
    <dgm:cxn modelId="{93CB18F6-9575-194A-A179-CFC540DCA053}" type="presOf" srcId="{698B41AC-360C-4DAD-A280-FA560017713C}" destId="{2EB57CE8-02CD-48DD-98AE-23196FD521B9}" srcOrd="1" destOrd="0" presId="urn:microsoft.com/office/officeart/2005/8/layout/orgChart1"/>
    <dgm:cxn modelId="{18DE09A1-BEAD-4FF3-BF75-3AE5C9A3DE34}" srcId="{A641365F-2014-4D59-9928-04F27FE076E3}" destId="{EB7E6708-B6BF-4870-A9B9-845F511E7EBE}" srcOrd="0" destOrd="0" parTransId="{486C5451-9639-43EB-81D4-9B75402EBADA}" sibTransId="{BEAEF731-9774-4EEF-89BB-AB3FAC4BE865}"/>
    <dgm:cxn modelId="{1655D4EF-CC8D-AB45-9B7F-6A3D2CE10A0E}" type="presOf" srcId="{9BA8B592-4E1C-43DE-9644-CED55B32F636}" destId="{0F05995C-2CBD-4C1C-8D25-A6286FB9FB91}" srcOrd="0" destOrd="0" presId="urn:microsoft.com/office/officeart/2005/8/layout/orgChart1"/>
    <dgm:cxn modelId="{F7FB8510-4237-894E-90A1-B7AE7D2CD6BA}" srcId="{EB7E6708-B6BF-4870-A9B9-845F511E7EBE}" destId="{9EC58CB9-941B-A14D-A653-2084504B1434}" srcOrd="0" destOrd="0" parTransId="{C3632DF0-178A-EE43-BD9E-E93A0E82DF9F}" sibTransId="{6AB08F64-A52E-A949-A0CB-6139424299D6}"/>
    <dgm:cxn modelId="{C63A17C1-9ED1-7B42-90F4-CE6A5320D0A0}" type="presOf" srcId="{FBFF8ECF-9E17-49F9-B375-D661343B5E23}" destId="{CC36ABC9-3FB6-4125-8F9A-CB28A4FE55CF}" srcOrd="0" destOrd="0" presId="urn:microsoft.com/office/officeart/2005/8/layout/orgChart1"/>
    <dgm:cxn modelId="{9679801D-E269-E34D-8D01-ABDEA51A818D}" type="presOf" srcId="{7C192C81-DCBC-4FB8-B7F1-E60C28A80237}" destId="{3F7318F9-B06C-4D56-A6BC-194D4FFCECE1}" srcOrd="1" destOrd="0" presId="urn:microsoft.com/office/officeart/2005/8/layout/orgChart1"/>
    <dgm:cxn modelId="{83768A9D-3426-6C42-890D-3925E958FD7F}" type="presOf" srcId="{A641365F-2014-4D59-9928-04F27FE076E3}" destId="{16C787B0-3697-46DD-8E43-BA06C694EBDD}" srcOrd="1" destOrd="0" presId="urn:microsoft.com/office/officeart/2005/8/layout/orgChart1"/>
    <dgm:cxn modelId="{380036DA-72A1-6F48-8323-3C2CEEE15D4B}" type="presOf" srcId="{DC6C6724-7C45-4E02-A88B-CF4966C46B96}" destId="{AA313968-EF89-49AD-93A3-A1B19740AED3}" srcOrd="1" destOrd="0" presId="urn:microsoft.com/office/officeart/2005/8/layout/orgChart1"/>
    <dgm:cxn modelId="{67134F09-1A0B-DF44-B3BD-15BBC1EDC3CC}" type="presOf" srcId="{413CE605-C299-B64C-A370-3103A0BCC559}" destId="{0C38BD3B-C13C-574D-A239-1C9E6273B433}" srcOrd="0" destOrd="0" presId="urn:microsoft.com/office/officeart/2005/8/layout/orgChart1"/>
    <dgm:cxn modelId="{FC9CA841-4E00-6C43-A3E4-5701DC7009E3}" srcId="{864CD7CD-B719-474E-9329-A2B976CDC77C}" destId="{6856E226-0B16-6848-950C-B1F03B23634B}" srcOrd="0" destOrd="0" parTransId="{BD13FBFD-ED84-6144-9208-077DDABC64CC}" sibTransId="{A2DDDC51-2152-D34A-AD41-B4C9F2128354}"/>
    <dgm:cxn modelId="{343236F3-829C-424E-82B7-3D5A85A8CD02}" type="presOf" srcId="{5BF33D5A-A58F-4E7E-85BF-E3DE6DD512BF}" destId="{3C8C9FCF-BAC5-4AD1-B2A2-7E3B55A88B54}" srcOrd="0" destOrd="0" presId="urn:microsoft.com/office/officeart/2005/8/layout/orgChart1"/>
    <dgm:cxn modelId="{2E4D5E39-285A-41F0-AA21-48776E5F8067}" srcId="{9BA8B592-4E1C-43DE-9644-CED55B32F636}" destId="{7C192C81-DCBC-4FB8-B7F1-E60C28A80237}" srcOrd="1" destOrd="0" parTransId="{7819CC32-8F31-4DBD-B80E-D7CBCB351711}" sibTransId="{F810E212-1FE5-4288-AEE3-3FB451B4FC02}"/>
    <dgm:cxn modelId="{1A12512A-AF4A-FE4F-8CBD-FC352B10749D}" type="presOf" srcId="{2BAE6664-DAB7-274A-8BE1-E82E2994F056}" destId="{8712633E-6B89-0446-A9F4-3CE13254B70C}" srcOrd="0" destOrd="0" presId="urn:microsoft.com/office/officeart/2005/8/layout/orgChart1"/>
    <dgm:cxn modelId="{BE6A92F9-E937-DA42-8511-59412CE2CF11}" type="presOf" srcId="{05808E87-3B85-4723-88C6-6CEF865B2BC3}" destId="{B016499F-C635-411A-AC83-77D033393F59}" srcOrd="0" destOrd="0" presId="urn:microsoft.com/office/officeart/2005/8/layout/orgChart1"/>
    <dgm:cxn modelId="{771FBE5F-440F-7042-AA09-3B8E017B5368}" type="presOf" srcId="{D6894467-0FEF-4860-B7EF-F1C2CC69C155}" destId="{83943D48-458D-4910-98FB-9597B05849EA}" srcOrd="0" destOrd="0" presId="urn:microsoft.com/office/officeart/2005/8/layout/orgChart1"/>
    <dgm:cxn modelId="{17D22617-BF9C-4DFB-9DED-61843E63E9BD}" srcId="{A641365F-2014-4D59-9928-04F27FE076E3}" destId="{9BA8B592-4E1C-43DE-9644-CED55B32F636}" srcOrd="2" destOrd="0" parTransId="{69099C00-53AE-42AA-BAEC-C64BDE33A6A6}" sibTransId="{A3BB724F-8469-43A9-B776-7401818E70C4}"/>
    <dgm:cxn modelId="{794A4C53-7EF3-3748-B1FC-2B4DE18C64C5}" type="presOf" srcId="{FBFF8ECF-9E17-49F9-B375-D661343B5E23}" destId="{022D0EC5-4C53-4AFE-A362-F00E4CF187AA}" srcOrd="1" destOrd="0" presId="urn:microsoft.com/office/officeart/2005/8/layout/orgChart1"/>
    <dgm:cxn modelId="{1BADED03-3BC1-0E41-9019-DAA655317D46}" type="presOf" srcId="{959F31EB-8164-D545-BEC6-85B860F7FE0A}" destId="{CB749572-4176-D445-AFC1-54F3670D3E18}" srcOrd="1" destOrd="0" presId="urn:microsoft.com/office/officeart/2005/8/layout/orgChart1"/>
    <dgm:cxn modelId="{CA2B367B-4FF8-5C4F-9967-E9208AA2FE19}" srcId="{9EC58CB9-941B-A14D-A653-2084504B1434}" destId="{F44379DB-EE6C-284B-BC14-59EAF4DC7E6E}" srcOrd="0" destOrd="0" parTransId="{90E71A85-779A-424C-8C00-109AF864467E}" sibTransId="{2D930C0B-FF01-AE4C-AF10-BB46F3EFD58A}"/>
    <dgm:cxn modelId="{4A059C0F-3338-4A4C-89EB-42493B8D1A63}" type="presOf" srcId="{1EE9C96F-9FEB-4169-95BE-D03E522D7E52}" destId="{D635FAAE-A6FA-4FB0-ADDB-CE328F16C86D}" srcOrd="0" destOrd="0" presId="urn:microsoft.com/office/officeart/2005/8/layout/orgChart1"/>
    <dgm:cxn modelId="{17AA812D-E6C9-E841-9D81-9D36181F1DF1}" type="presOf" srcId="{D6894467-0FEF-4860-B7EF-F1C2CC69C155}" destId="{86058531-BC57-438C-8626-2B9967DB93C7}" srcOrd="1" destOrd="0" presId="urn:microsoft.com/office/officeart/2005/8/layout/orgChart1"/>
    <dgm:cxn modelId="{8227A032-869D-284C-8669-91FD96EA892B}" type="presParOf" srcId="{A0C523F6-BE12-40B2-B634-A85B55DB4BB7}" destId="{1AF45DE0-4787-4943-BE58-6DF203427276}" srcOrd="0" destOrd="0" presId="urn:microsoft.com/office/officeart/2005/8/layout/orgChart1"/>
    <dgm:cxn modelId="{CBA1A24E-3020-4A48-9B09-C688C6AE8667}" type="presParOf" srcId="{1AF45DE0-4787-4943-BE58-6DF203427276}" destId="{821F0BAC-4B1D-426E-AC33-338C9FA6B36E}" srcOrd="0" destOrd="0" presId="urn:microsoft.com/office/officeart/2005/8/layout/orgChart1"/>
    <dgm:cxn modelId="{266AA26C-4268-2E40-9684-C1B4E17DE61B}" type="presParOf" srcId="{821F0BAC-4B1D-426E-AC33-338C9FA6B36E}" destId="{BA210887-0DBA-4C99-8D27-5BEC92AE2208}" srcOrd="0" destOrd="0" presId="urn:microsoft.com/office/officeart/2005/8/layout/orgChart1"/>
    <dgm:cxn modelId="{B59F28CF-7292-CC47-8D11-81DA256C7824}" type="presParOf" srcId="{821F0BAC-4B1D-426E-AC33-338C9FA6B36E}" destId="{16C787B0-3697-46DD-8E43-BA06C694EBDD}" srcOrd="1" destOrd="0" presId="urn:microsoft.com/office/officeart/2005/8/layout/orgChart1"/>
    <dgm:cxn modelId="{3016AC4C-0CAB-2644-BEED-0DC29D58E7DB}" type="presParOf" srcId="{1AF45DE0-4787-4943-BE58-6DF203427276}" destId="{1ABADF5A-C67B-46F5-9258-3D5648E2E954}" srcOrd="1" destOrd="0" presId="urn:microsoft.com/office/officeart/2005/8/layout/orgChart1"/>
    <dgm:cxn modelId="{6949122A-4ACA-3F49-A7FA-41027170BDBB}" type="presParOf" srcId="{1ABADF5A-C67B-46F5-9258-3D5648E2E954}" destId="{2708CBD2-4999-4F3A-AA10-11AC8A3A88B5}" srcOrd="0" destOrd="0" presId="urn:microsoft.com/office/officeart/2005/8/layout/orgChart1"/>
    <dgm:cxn modelId="{90AA7BD8-84BB-6E4C-A5EA-1E14FA7EE870}" type="presParOf" srcId="{1ABADF5A-C67B-46F5-9258-3D5648E2E954}" destId="{5C9D2059-7989-41EE-9263-38C9B6EAA072}" srcOrd="1" destOrd="0" presId="urn:microsoft.com/office/officeart/2005/8/layout/orgChart1"/>
    <dgm:cxn modelId="{4E7E04B9-997F-E649-862B-C12C8E235111}" type="presParOf" srcId="{5C9D2059-7989-41EE-9263-38C9B6EAA072}" destId="{838CCF31-E045-461A-A75D-2B2E59992843}" srcOrd="0" destOrd="0" presId="urn:microsoft.com/office/officeart/2005/8/layout/orgChart1"/>
    <dgm:cxn modelId="{4A7FFFC1-E4B7-6D4D-BEE3-41A1414B5A2D}" type="presParOf" srcId="{838CCF31-E045-461A-A75D-2B2E59992843}" destId="{3178856A-A892-45AC-828A-9A1E0B8C2BF1}" srcOrd="0" destOrd="0" presId="urn:microsoft.com/office/officeart/2005/8/layout/orgChart1"/>
    <dgm:cxn modelId="{90A5EE07-CB12-7F4D-8591-5DFD0A833E58}" type="presParOf" srcId="{838CCF31-E045-461A-A75D-2B2E59992843}" destId="{320BCDD6-CAB0-425B-8CDB-2007A348E42E}" srcOrd="1" destOrd="0" presId="urn:microsoft.com/office/officeart/2005/8/layout/orgChart1"/>
    <dgm:cxn modelId="{BB72038F-FE20-274A-B58B-0446AA09F91B}" type="presParOf" srcId="{5C9D2059-7989-41EE-9263-38C9B6EAA072}" destId="{C0EF6E2F-8FB2-4CFA-8967-722FF0382E9C}" srcOrd="1" destOrd="0" presId="urn:microsoft.com/office/officeart/2005/8/layout/orgChart1"/>
    <dgm:cxn modelId="{33AF4B10-C2D9-7744-ADA9-7423E17778DD}" type="presParOf" srcId="{C0EF6E2F-8FB2-4CFA-8967-722FF0382E9C}" destId="{1B6EDAD8-B931-C843-B286-37281622DF69}" srcOrd="0" destOrd="0" presId="urn:microsoft.com/office/officeart/2005/8/layout/orgChart1"/>
    <dgm:cxn modelId="{EBD7F760-8749-C547-97EA-B26DCEE45ECC}" type="presParOf" srcId="{C0EF6E2F-8FB2-4CFA-8967-722FF0382E9C}" destId="{46FAD40F-F805-E841-A7B7-653440B864F1}" srcOrd="1" destOrd="0" presId="urn:microsoft.com/office/officeart/2005/8/layout/orgChart1"/>
    <dgm:cxn modelId="{AB8DF65E-578D-5C42-81E6-EF2E46CF28B6}" type="presParOf" srcId="{46FAD40F-F805-E841-A7B7-653440B864F1}" destId="{ACD4837B-4E39-C148-A583-B209E6EB7FD0}" srcOrd="0" destOrd="0" presId="urn:microsoft.com/office/officeart/2005/8/layout/orgChart1"/>
    <dgm:cxn modelId="{56D62671-6502-1547-995E-724080848BC2}" type="presParOf" srcId="{ACD4837B-4E39-C148-A583-B209E6EB7FD0}" destId="{3D396027-EBF0-1744-9065-8FF0B4C8C7C2}" srcOrd="0" destOrd="0" presId="urn:microsoft.com/office/officeart/2005/8/layout/orgChart1"/>
    <dgm:cxn modelId="{C857C0C7-38FF-274B-9228-A4129E3FC1B5}" type="presParOf" srcId="{ACD4837B-4E39-C148-A583-B209E6EB7FD0}" destId="{DB99FE7A-8563-0D4E-8DCF-4290EFC8473F}" srcOrd="1" destOrd="0" presId="urn:microsoft.com/office/officeart/2005/8/layout/orgChart1"/>
    <dgm:cxn modelId="{745EE98C-34B3-1B4A-84A4-37080C8D9C63}" type="presParOf" srcId="{46FAD40F-F805-E841-A7B7-653440B864F1}" destId="{017BC408-9CFB-8248-B43B-19299D9A64A9}" srcOrd="1" destOrd="0" presId="urn:microsoft.com/office/officeart/2005/8/layout/orgChart1"/>
    <dgm:cxn modelId="{1748B641-F850-1740-A2AE-6F43206DC212}" type="presParOf" srcId="{017BC408-9CFB-8248-B43B-19299D9A64A9}" destId="{56CB3CFA-9BDF-F24D-B32C-E51E269E4528}" srcOrd="0" destOrd="0" presId="urn:microsoft.com/office/officeart/2005/8/layout/orgChart1"/>
    <dgm:cxn modelId="{D29643C9-FE59-BD4F-A119-FF50CB05A4B4}" type="presParOf" srcId="{017BC408-9CFB-8248-B43B-19299D9A64A9}" destId="{D1350318-C614-AD4B-9F60-D9AEC1540071}" srcOrd="1" destOrd="0" presId="urn:microsoft.com/office/officeart/2005/8/layout/orgChart1"/>
    <dgm:cxn modelId="{7E1E143C-29C4-AB41-89B9-D21864B76273}" type="presParOf" srcId="{D1350318-C614-AD4B-9F60-D9AEC1540071}" destId="{58089DA7-1A52-8B44-ABB9-D8057E58CB4D}" srcOrd="0" destOrd="0" presId="urn:microsoft.com/office/officeart/2005/8/layout/orgChart1"/>
    <dgm:cxn modelId="{AE514DF0-1A72-F64F-8918-0ACE715BE739}" type="presParOf" srcId="{58089DA7-1A52-8B44-ABB9-D8057E58CB4D}" destId="{66686CB6-D2B7-CD4B-8BF5-767446EBF27F}" srcOrd="0" destOrd="0" presId="urn:microsoft.com/office/officeart/2005/8/layout/orgChart1"/>
    <dgm:cxn modelId="{878355EA-55E3-7D47-BA50-04A5F1C1E85B}" type="presParOf" srcId="{58089DA7-1A52-8B44-ABB9-D8057E58CB4D}" destId="{C8F4E846-92E4-DB4F-B6D9-36E96054E1A5}" srcOrd="1" destOrd="0" presId="urn:microsoft.com/office/officeart/2005/8/layout/orgChart1"/>
    <dgm:cxn modelId="{632BFB07-01F8-1749-81E6-81D0372D55CD}" type="presParOf" srcId="{D1350318-C614-AD4B-9F60-D9AEC1540071}" destId="{D32C7035-DCD6-544A-B526-97D75CBD3249}" srcOrd="1" destOrd="0" presId="urn:microsoft.com/office/officeart/2005/8/layout/orgChart1"/>
    <dgm:cxn modelId="{63FACDE5-3B20-EC46-A00B-764D6DDEB950}" type="presParOf" srcId="{D1350318-C614-AD4B-9F60-D9AEC1540071}" destId="{EC0704A0-FCAA-E748-BA5B-AE8D95DB97A3}" srcOrd="2" destOrd="0" presId="urn:microsoft.com/office/officeart/2005/8/layout/orgChart1"/>
    <dgm:cxn modelId="{27D528EA-7CAA-1E46-9C6E-C73AA93F2BE2}" type="presParOf" srcId="{017BC408-9CFB-8248-B43B-19299D9A64A9}" destId="{230020C1-3CC9-EB4F-BA63-7CDC46D95BCA}" srcOrd="2" destOrd="0" presId="urn:microsoft.com/office/officeart/2005/8/layout/orgChart1"/>
    <dgm:cxn modelId="{CCF31046-CEF5-244E-A343-CF9ACE39F3CE}" type="presParOf" srcId="{017BC408-9CFB-8248-B43B-19299D9A64A9}" destId="{5FB7DE0B-6F12-4F4A-8D10-15BD18857BF6}" srcOrd="3" destOrd="0" presId="urn:microsoft.com/office/officeart/2005/8/layout/orgChart1"/>
    <dgm:cxn modelId="{5940BA8B-512C-7046-BCEB-B8400F3C33BD}" type="presParOf" srcId="{5FB7DE0B-6F12-4F4A-8D10-15BD18857BF6}" destId="{AFD23A94-55A8-6747-8F05-B31FBA371D70}" srcOrd="0" destOrd="0" presId="urn:microsoft.com/office/officeart/2005/8/layout/orgChart1"/>
    <dgm:cxn modelId="{D120205F-D7DD-B642-8894-2B41366D07DF}" type="presParOf" srcId="{AFD23A94-55A8-6747-8F05-B31FBA371D70}" destId="{26917DA8-BED8-164A-B42B-A9FD6F54F7E8}" srcOrd="0" destOrd="0" presId="urn:microsoft.com/office/officeart/2005/8/layout/orgChart1"/>
    <dgm:cxn modelId="{8EFC1EF3-0D8E-8E46-8213-34378C50902C}" type="presParOf" srcId="{AFD23A94-55A8-6747-8F05-B31FBA371D70}" destId="{CB749572-4176-D445-AFC1-54F3670D3E18}" srcOrd="1" destOrd="0" presId="urn:microsoft.com/office/officeart/2005/8/layout/orgChart1"/>
    <dgm:cxn modelId="{77BA6D1C-E56D-F34B-BA6A-39428934E58C}" type="presParOf" srcId="{5FB7DE0B-6F12-4F4A-8D10-15BD18857BF6}" destId="{99BF3691-D484-D84D-91A7-3EF6B3DB2FA9}" srcOrd="1" destOrd="0" presId="urn:microsoft.com/office/officeart/2005/8/layout/orgChart1"/>
    <dgm:cxn modelId="{A7BE46E9-83F2-8744-BE5D-E9F8537CECA6}" type="presParOf" srcId="{5FB7DE0B-6F12-4F4A-8D10-15BD18857BF6}" destId="{C193466C-784D-2540-AB7A-E2995B64C780}" srcOrd="2" destOrd="0" presId="urn:microsoft.com/office/officeart/2005/8/layout/orgChart1"/>
    <dgm:cxn modelId="{39F60161-49B5-204D-8046-8FAE39BE2EAE}" type="presParOf" srcId="{46FAD40F-F805-E841-A7B7-653440B864F1}" destId="{34A7938E-E325-6F43-B7F6-D62FBDD32DE2}" srcOrd="2" destOrd="0" presId="urn:microsoft.com/office/officeart/2005/8/layout/orgChart1"/>
    <dgm:cxn modelId="{A1586EA7-0EF2-ED43-8B39-6B5BA8A87A43}" type="presParOf" srcId="{C0EF6E2F-8FB2-4CFA-8967-722FF0382E9C}" destId="{21352394-65AE-493C-8917-C09823986088}" srcOrd="2" destOrd="0" presId="urn:microsoft.com/office/officeart/2005/8/layout/orgChart1"/>
    <dgm:cxn modelId="{DF3FD0D2-A821-1845-8839-B2836DD7F3A2}" type="presParOf" srcId="{C0EF6E2F-8FB2-4CFA-8967-722FF0382E9C}" destId="{56E82767-4474-4433-9B2C-BDDF4DD9149C}" srcOrd="3" destOrd="0" presId="urn:microsoft.com/office/officeart/2005/8/layout/orgChart1"/>
    <dgm:cxn modelId="{4CCE78BA-28F5-3044-B53A-C1F90D96D208}" type="presParOf" srcId="{56E82767-4474-4433-9B2C-BDDF4DD9149C}" destId="{549BC3D9-A199-48EB-969E-485B8130142F}" srcOrd="0" destOrd="0" presId="urn:microsoft.com/office/officeart/2005/8/layout/orgChart1"/>
    <dgm:cxn modelId="{3CB2AA83-2C28-3746-B9D4-14775E1A8434}" type="presParOf" srcId="{549BC3D9-A199-48EB-969E-485B8130142F}" destId="{C062638A-1F84-459F-8526-F43B353C2C65}" srcOrd="0" destOrd="0" presId="urn:microsoft.com/office/officeart/2005/8/layout/orgChart1"/>
    <dgm:cxn modelId="{F5EB3206-3159-5B45-8DE1-F440D42A3408}" type="presParOf" srcId="{549BC3D9-A199-48EB-969E-485B8130142F}" destId="{46FF8FFD-5A3A-40D4-AE37-9148A53CE667}" srcOrd="1" destOrd="0" presId="urn:microsoft.com/office/officeart/2005/8/layout/orgChart1"/>
    <dgm:cxn modelId="{2C404DC1-4309-CA47-8910-AD6AF728DCE9}" type="presParOf" srcId="{56E82767-4474-4433-9B2C-BDDF4DD9149C}" destId="{EEB2D87B-811C-4B61-A9B5-E1D37F97ABE8}" srcOrd="1" destOrd="0" presId="urn:microsoft.com/office/officeart/2005/8/layout/orgChart1"/>
    <dgm:cxn modelId="{2209C372-F4BD-D54E-BD74-CEFD0F864903}" type="presParOf" srcId="{EEB2D87B-811C-4B61-A9B5-E1D37F97ABE8}" destId="{8712633E-6B89-0446-A9F4-3CE13254B70C}" srcOrd="0" destOrd="0" presId="urn:microsoft.com/office/officeart/2005/8/layout/orgChart1"/>
    <dgm:cxn modelId="{F4D396A9-F619-E645-95AD-15FF910B441A}" type="presParOf" srcId="{EEB2D87B-811C-4B61-A9B5-E1D37F97ABE8}" destId="{AD022E17-EFA9-204C-BF91-A37292CF359C}" srcOrd="1" destOrd="0" presId="urn:microsoft.com/office/officeart/2005/8/layout/orgChart1"/>
    <dgm:cxn modelId="{8AF20AAC-6F56-8D4E-B909-A3FF7B45829E}" type="presParOf" srcId="{AD022E17-EFA9-204C-BF91-A37292CF359C}" destId="{0134A4AE-F2A9-E346-AB89-B3ADA346B888}" srcOrd="0" destOrd="0" presId="urn:microsoft.com/office/officeart/2005/8/layout/orgChart1"/>
    <dgm:cxn modelId="{E928F40F-BA0C-824E-BCCA-88873B7EF274}" type="presParOf" srcId="{0134A4AE-F2A9-E346-AB89-B3ADA346B888}" destId="{0C38BD3B-C13C-574D-A239-1C9E6273B433}" srcOrd="0" destOrd="0" presId="urn:microsoft.com/office/officeart/2005/8/layout/orgChart1"/>
    <dgm:cxn modelId="{65A3A0B5-096A-BC4E-875B-59A87CB84359}" type="presParOf" srcId="{0134A4AE-F2A9-E346-AB89-B3ADA346B888}" destId="{BB8B1AAB-3814-5B4F-A1E8-30980BFC3CDD}" srcOrd="1" destOrd="0" presId="urn:microsoft.com/office/officeart/2005/8/layout/orgChart1"/>
    <dgm:cxn modelId="{87F3BA1F-BA26-2F47-9F74-BF4C0F3969FA}" type="presParOf" srcId="{AD022E17-EFA9-204C-BF91-A37292CF359C}" destId="{24CEA21C-6647-EF43-8F95-3A4430F99CDF}" srcOrd="1" destOrd="0" presId="urn:microsoft.com/office/officeart/2005/8/layout/orgChart1"/>
    <dgm:cxn modelId="{ED41963E-72C7-D64E-BDB8-5359EC9CD38A}" type="presParOf" srcId="{AD022E17-EFA9-204C-BF91-A37292CF359C}" destId="{89F74471-1518-E442-8BDE-9703A418F243}" srcOrd="2" destOrd="0" presId="urn:microsoft.com/office/officeart/2005/8/layout/orgChart1"/>
    <dgm:cxn modelId="{F2B72488-1A80-EA46-A572-961F843F278E}" type="presParOf" srcId="{EEB2D87B-811C-4B61-A9B5-E1D37F97ABE8}" destId="{267E352C-7E2A-C843-944F-B9E4C1E2A30E}" srcOrd="2" destOrd="0" presId="urn:microsoft.com/office/officeart/2005/8/layout/orgChart1"/>
    <dgm:cxn modelId="{61E0BD9E-5B31-ED48-BEC1-C18D501031F5}" type="presParOf" srcId="{EEB2D87B-811C-4B61-A9B5-E1D37F97ABE8}" destId="{26A5FC0E-8008-534F-987D-111362750EDB}" srcOrd="3" destOrd="0" presId="urn:microsoft.com/office/officeart/2005/8/layout/orgChart1"/>
    <dgm:cxn modelId="{3F8FCE16-882B-984F-86F0-1BB5F3416711}" type="presParOf" srcId="{26A5FC0E-8008-534F-987D-111362750EDB}" destId="{87D35B32-BB17-734B-B383-7F243136B612}" srcOrd="0" destOrd="0" presId="urn:microsoft.com/office/officeart/2005/8/layout/orgChart1"/>
    <dgm:cxn modelId="{E5332343-ADCD-FC4F-B9D0-7916ED5D332A}" type="presParOf" srcId="{87D35B32-BB17-734B-B383-7F243136B612}" destId="{A5ECECCB-6A11-A94D-8612-171C71C0DDB6}" srcOrd="0" destOrd="0" presId="urn:microsoft.com/office/officeart/2005/8/layout/orgChart1"/>
    <dgm:cxn modelId="{296F814E-64F7-A847-84D4-C5E127B57195}" type="presParOf" srcId="{87D35B32-BB17-734B-B383-7F243136B612}" destId="{7E44E375-2F64-8745-B51E-7A2A3090CBE4}" srcOrd="1" destOrd="0" presId="urn:microsoft.com/office/officeart/2005/8/layout/orgChart1"/>
    <dgm:cxn modelId="{B26B56B6-1504-3142-91A5-7AAE7B289400}" type="presParOf" srcId="{26A5FC0E-8008-534F-987D-111362750EDB}" destId="{2759C622-BB77-CA43-BB13-8C80238EA5F7}" srcOrd="1" destOrd="0" presId="urn:microsoft.com/office/officeart/2005/8/layout/orgChart1"/>
    <dgm:cxn modelId="{EEC89051-E355-4E42-91DD-373A5997C4AD}" type="presParOf" srcId="{26A5FC0E-8008-534F-987D-111362750EDB}" destId="{1E4DFBE4-354E-F64A-AC6C-C6F024401F17}" srcOrd="2" destOrd="0" presId="urn:microsoft.com/office/officeart/2005/8/layout/orgChart1"/>
    <dgm:cxn modelId="{5215C7FA-76B6-6D47-AA75-AE2BF60AE4E9}" type="presParOf" srcId="{56E82767-4474-4433-9B2C-BDDF4DD9149C}" destId="{2A84F6A4-A042-4B35-AAE3-E448DCD3A452}" srcOrd="2" destOrd="0" presId="urn:microsoft.com/office/officeart/2005/8/layout/orgChart1"/>
    <dgm:cxn modelId="{9781D282-63AF-844A-832C-C53E67D086FA}" type="presParOf" srcId="{C0EF6E2F-8FB2-4CFA-8967-722FF0382E9C}" destId="{6E93F302-8E51-430A-81E4-56D3755C1FFE}" srcOrd="4" destOrd="0" presId="urn:microsoft.com/office/officeart/2005/8/layout/orgChart1"/>
    <dgm:cxn modelId="{1744A31C-A7E1-A14F-9BCB-9A0DEFF4140C}" type="presParOf" srcId="{C0EF6E2F-8FB2-4CFA-8967-722FF0382E9C}" destId="{1EE3D110-D5A1-4E3E-A406-DF9ED954EAF9}" srcOrd="5" destOrd="0" presId="urn:microsoft.com/office/officeart/2005/8/layout/orgChart1"/>
    <dgm:cxn modelId="{3BFAFB2D-AAD1-D846-822A-D58ADAAE47E7}" type="presParOf" srcId="{1EE3D110-D5A1-4E3E-A406-DF9ED954EAF9}" destId="{430A681A-164F-4C41-B709-29836150FA9F}" srcOrd="0" destOrd="0" presId="urn:microsoft.com/office/officeart/2005/8/layout/orgChart1"/>
    <dgm:cxn modelId="{95D4AC8F-14AC-8B49-9637-56CA48D06E24}" type="presParOf" srcId="{430A681A-164F-4C41-B709-29836150FA9F}" destId="{381EB3AB-E177-4500-A832-7F1102BFCF3C}" srcOrd="0" destOrd="0" presId="urn:microsoft.com/office/officeart/2005/8/layout/orgChart1"/>
    <dgm:cxn modelId="{3036CD9A-43CE-C14D-A15D-9C9AB139BB23}" type="presParOf" srcId="{430A681A-164F-4C41-B709-29836150FA9F}" destId="{64F5B598-B5F7-470D-A18A-1D5143A21FE7}" srcOrd="1" destOrd="0" presId="urn:microsoft.com/office/officeart/2005/8/layout/orgChart1"/>
    <dgm:cxn modelId="{A4233700-1263-0C4E-BA05-A4C3B8F51F58}" type="presParOf" srcId="{1EE3D110-D5A1-4E3E-A406-DF9ED954EAF9}" destId="{A2611542-F92B-4B69-BEB3-95AD9FE5DDE8}" srcOrd="1" destOrd="0" presId="urn:microsoft.com/office/officeart/2005/8/layout/orgChart1"/>
    <dgm:cxn modelId="{CCA4C676-3AEB-964A-9F68-6CD0165ABD82}" type="presParOf" srcId="{A2611542-F92B-4B69-BEB3-95AD9FE5DDE8}" destId="{A4D10E98-856C-E54B-AAE7-4B5F14B14A0A}" srcOrd="0" destOrd="0" presId="urn:microsoft.com/office/officeart/2005/8/layout/orgChart1"/>
    <dgm:cxn modelId="{09D4D460-D100-FF4B-985C-F1092D8C5353}" type="presParOf" srcId="{A2611542-F92B-4B69-BEB3-95AD9FE5DDE8}" destId="{1505FF46-D7C1-C847-A4EA-5B415F4431FD}" srcOrd="1" destOrd="0" presId="urn:microsoft.com/office/officeart/2005/8/layout/orgChart1"/>
    <dgm:cxn modelId="{5F8652D0-535A-D440-8967-6E4E6F8149FA}" type="presParOf" srcId="{1505FF46-D7C1-C847-A4EA-5B415F4431FD}" destId="{B1FDEBBB-6A1D-1242-A3B1-2AFC9157C902}" srcOrd="0" destOrd="0" presId="urn:microsoft.com/office/officeart/2005/8/layout/orgChart1"/>
    <dgm:cxn modelId="{B3F4C11E-5D06-D646-8635-F60E431586C5}" type="presParOf" srcId="{B1FDEBBB-6A1D-1242-A3B1-2AFC9157C902}" destId="{BDF4268F-24FF-CA43-8E98-EDFD1C6C1E0F}" srcOrd="0" destOrd="0" presId="urn:microsoft.com/office/officeart/2005/8/layout/orgChart1"/>
    <dgm:cxn modelId="{AE5A5D92-B962-2543-948B-88BE3E9921F3}" type="presParOf" srcId="{B1FDEBBB-6A1D-1242-A3B1-2AFC9157C902}" destId="{4DCFE755-FDA1-9F45-BE43-784A476C8F88}" srcOrd="1" destOrd="0" presId="urn:microsoft.com/office/officeart/2005/8/layout/orgChart1"/>
    <dgm:cxn modelId="{271EF46D-8BB3-C444-B146-3698186F5C94}" type="presParOf" srcId="{1505FF46-D7C1-C847-A4EA-5B415F4431FD}" destId="{7DC92324-B503-3C4D-879A-3F3EF3C69D16}" srcOrd="1" destOrd="0" presId="urn:microsoft.com/office/officeart/2005/8/layout/orgChart1"/>
    <dgm:cxn modelId="{F863302A-1EFE-FA46-A01B-AC9D1F9A6E05}" type="presParOf" srcId="{1505FF46-D7C1-C847-A4EA-5B415F4431FD}" destId="{0112CC77-CD79-FD4D-B66C-A60DE7C3D740}" srcOrd="2" destOrd="0" presId="urn:microsoft.com/office/officeart/2005/8/layout/orgChart1"/>
    <dgm:cxn modelId="{9D0D8031-0AE8-F848-972C-1706B40F7AF0}" type="presParOf" srcId="{A2611542-F92B-4B69-BEB3-95AD9FE5DDE8}" destId="{EE8B2D36-084C-9E47-B9F5-3FC7F2C5529B}" srcOrd="2" destOrd="0" presId="urn:microsoft.com/office/officeart/2005/8/layout/orgChart1"/>
    <dgm:cxn modelId="{CDAB0BF4-76FF-AD4D-9E04-6B4ECE1F02B4}" type="presParOf" srcId="{A2611542-F92B-4B69-BEB3-95AD9FE5DDE8}" destId="{5F50B5A6-D8CB-4446-934B-37C6BEADEAE2}" srcOrd="3" destOrd="0" presId="urn:microsoft.com/office/officeart/2005/8/layout/orgChart1"/>
    <dgm:cxn modelId="{8F7C5278-D6B7-DA44-8445-663497BF5E36}" type="presParOf" srcId="{5F50B5A6-D8CB-4446-934B-37C6BEADEAE2}" destId="{BF777C97-0263-2449-94C6-01F9073E4D80}" srcOrd="0" destOrd="0" presId="urn:microsoft.com/office/officeart/2005/8/layout/orgChart1"/>
    <dgm:cxn modelId="{89920C0D-7C33-B64E-8623-A03ED311BD1F}" type="presParOf" srcId="{BF777C97-0263-2449-94C6-01F9073E4D80}" destId="{40E411EE-7E94-554B-BA31-B3BC16389F20}" srcOrd="0" destOrd="0" presId="urn:microsoft.com/office/officeart/2005/8/layout/orgChart1"/>
    <dgm:cxn modelId="{3B79C264-F02D-0946-98D7-50ACB637FB0C}" type="presParOf" srcId="{BF777C97-0263-2449-94C6-01F9073E4D80}" destId="{74B5BB2D-5EE2-7048-A703-CE3BD4F1D86D}" srcOrd="1" destOrd="0" presId="urn:microsoft.com/office/officeart/2005/8/layout/orgChart1"/>
    <dgm:cxn modelId="{317C5F19-EDEA-314B-B766-99079EF9EF00}" type="presParOf" srcId="{5F50B5A6-D8CB-4446-934B-37C6BEADEAE2}" destId="{3818EE32-D81D-9C46-B7DF-E22D5C6E6A42}" srcOrd="1" destOrd="0" presId="urn:microsoft.com/office/officeart/2005/8/layout/orgChart1"/>
    <dgm:cxn modelId="{712ECC08-6999-624B-B3EA-B3AB82B32491}" type="presParOf" srcId="{5F50B5A6-D8CB-4446-934B-37C6BEADEAE2}" destId="{42070414-E9B9-DE4C-A576-EFF705F7FC28}" srcOrd="2" destOrd="0" presId="urn:microsoft.com/office/officeart/2005/8/layout/orgChart1"/>
    <dgm:cxn modelId="{D6E140E6-00CE-7242-ADB6-0CAECF942281}" type="presParOf" srcId="{1EE3D110-D5A1-4E3E-A406-DF9ED954EAF9}" destId="{7F20A7A3-21DB-4A18-B475-FB9F9CA78F5F}" srcOrd="2" destOrd="0" presId="urn:microsoft.com/office/officeart/2005/8/layout/orgChart1"/>
    <dgm:cxn modelId="{FAA1D0B5-D1CE-1C41-AED3-ED85DF986ED0}" type="presParOf" srcId="{5C9D2059-7989-41EE-9263-38C9B6EAA072}" destId="{7CECDAC6-86B4-4D1D-B4D3-773887F610E7}" srcOrd="2" destOrd="0" presId="urn:microsoft.com/office/officeart/2005/8/layout/orgChart1"/>
    <dgm:cxn modelId="{8AB6EFC9-F9A1-C748-997F-C2611A2E6B7C}" type="presParOf" srcId="{1ABADF5A-C67B-46F5-9258-3D5648E2E954}" destId="{3C8C9FCF-BAC5-4AD1-B2A2-7E3B55A88B54}" srcOrd="2" destOrd="0" presId="urn:microsoft.com/office/officeart/2005/8/layout/orgChart1"/>
    <dgm:cxn modelId="{3F6307C5-6BB3-FC4A-8725-5706B4A28D30}" type="presParOf" srcId="{1ABADF5A-C67B-46F5-9258-3D5648E2E954}" destId="{76E875C4-9F0F-4A55-8808-DA5DE5286D39}" srcOrd="3" destOrd="0" presId="urn:microsoft.com/office/officeart/2005/8/layout/orgChart1"/>
    <dgm:cxn modelId="{36C5EB86-753D-9C46-8ED8-027C06020B1A}" type="presParOf" srcId="{76E875C4-9F0F-4A55-8808-DA5DE5286D39}" destId="{5313C181-DF54-4283-A70B-9FE1C3DDBC82}" srcOrd="0" destOrd="0" presId="urn:microsoft.com/office/officeart/2005/8/layout/orgChart1"/>
    <dgm:cxn modelId="{C17F215E-FE38-9D48-A3F4-E486FC7E3566}" type="presParOf" srcId="{5313C181-DF54-4283-A70B-9FE1C3DDBC82}" destId="{45A36043-9F5A-4F87-95BE-5B2291398DFC}" srcOrd="0" destOrd="0" presId="urn:microsoft.com/office/officeart/2005/8/layout/orgChart1"/>
    <dgm:cxn modelId="{69EEB59C-B5D8-9342-AC8C-88F173608AC3}" type="presParOf" srcId="{5313C181-DF54-4283-A70B-9FE1C3DDBC82}" destId="{C2607D1D-2D60-4C1E-A543-BE03F7773A67}" srcOrd="1" destOrd="0" presId="urn:microsoft.com/office/officeart/2005/8/layout/orgChart1"/>
    <dgm:cxn modelId="{A9B49879-7744-D74D-B943-CB609F9702F3}" type="presParOf" srcId="{76E875C4-9F0F-4A55-8808-DA5DE5286D39}" destId="{57D485FC-0587-4EC7-88BE-A37679407F9A}" srcOrd="1" destOrd="0" presId="urn:microsoft.com/office/officeart/2005/8/layout/orgChart1"/>
    <dgm:cxn modelId="{E72D8273-1F48-8C49-AC0F-0C26CF1D254E}" type="presParOf" srcId="{57D485FC-0587-4EC7-88BE-A37679407F9A}" destId="{E084C917-CD9C-4E78-AFB2-8AA699ADD61F}" srcOrd="0" destOrd="0" presId="urn:microsoft.com/office/officeart/2005/8/layout/orgChart1"/>
    <dgm:cxn modelId="{0F1489BD-B51F-3D4D-BCEC-3D516D29A70F}" type="presParOf" srcId="{57D485FC-0587-4EC7-88BE-A37679407F9A}" destId="{46228B01-A062-4836-B784-DAB503DAE1F5}" srcOrd="1" destOrd="0" presId="urn:microsoft.com/office/officeart/2005/8/layout/orgChart1"/>
    <dgm:cxn modelId="{0140A397-8FB7-8C4D-BFFB-F70E11CB47C2}" type="presParOf" srcId="{46228B01-A062-4836-B784-DAB503DAE1F5}" destId="{406D5807-9ACA-4BC9-8B8A-75B47852A0B8}" srcOrd="0" destOrd="0" presId="urn:microsoft.com/office/officeart/2005/8/layout/orgChart1"/>
    <dgm:cxn modelId="{3FA94CB3-F2EB-954D-816C-13C3158B0D30}" type="presParOf" srcId="{406D5807-9ACA-4BC9-8B8A-75B47852A0B8}" destId="{CC36ABC9-3FB6-4125-8F9A-CB28A4FE55CF}" srcOrd="0" destOrd="0" presId="urn:microsoft.com/office/officeart/2005/8/layout/orgChart1"/>
    <dgm:cxn modelId="{50D70763-BE43-1644-AB0D-38D2047189D5}" type="presParOf" srcId="{406D5807-9ACA-4BC9-8B8A-75B47852A0B8}" destId="{022D0EC5-4C53-4AFE-A362-F00E4CF187AA}" srcOrd="1" destOrd="0" presId="urn:microsoft.com/office/officeart/2005/8/layout/orgChart1"/>
    <dgm:cxn modelId="{928B6048-D49A-494A-AD34-5689C2C0DED1}" type="presParOf" srcId="{46228B01-A062-4836-B784-DAB503DAE1F5}" destId="{BA776BC2-29ED-4BA3-A8CA-53C4A54EA599}" srcOrd="1" destOrd="0" presId="urn:microsoft.com/office/officeart/2005/8/layout/orgChart1"/>
    <dgm:cxn modelId="{A1028C6E-68B0-C240-AEA8-A6CA1654C9B2}" type="presParOf" srcId="{46228B01-A062-4836-B784-DAB503DAE1F5}" destId="{1D8C1D05-05AE-4D1A-AC3B-DCF96C86551A}" srcOrd="2" destOrd="0" presId="urn:microsoft.com/office/officeart/2005/8/layout/orgChart1"/>
    <dgm:cxn modelId="{109C9D63-E6E0-A14E-989E-9B93E8C78D53}" type="presParOf" srcId="{57D485FC-0587-4EC7-88BE-A37679407F9A}" destId="{9B0B2B7F-0E8E-45BD-AC14-B333F798DD7E}" srcOrd="2" destOrd="0" presId="urn:microsoft.com/office/officeart/2005/8/layout/orgChart1"/>
    <dgm:cxn modelId="{C0E6CB2C-84C9-3C49-A019-C02624A24662}" type="presParOf" srcId="{57D485FC-0587-4EC7-88BE-A37679407F9A}" destId="{ABFB2638-49BD-4570-80CB-8025A6C4286C}" srcOrd="3" destOrd="0" presId="urn:microsoft.com/office/officeart/2005/8/layout/orgChart1"/>
    <dgm:cxn modelId="{DF3A7C3F-986D-4C4F-9F43-44C2A3A5FACC}" type="presParOf" srcId="{ABFB2638-49BD-4570-80CB-8025A6C4286C}" destId="{131EA967-38A4-4F59-A3ED-6203F518B9D4}" srcOrd="0" destOrd="0" presId="urn:microsoft.com/office/officeart/2005/8/layout/orgChart1"/>
    <dgm:cxn modelId="{B8BFE10F-E9E9-7049-AF60-8FAFB9351DB9}" type="presParOf" srcId="{131EA967-38A4-4F59-A3ED-6203F518B9D4}" destId="{34935805-1879-4453-8D8A-A5A2CD0974EE}" srcOrd="0" destOrd="0" presId="urn:microsoft.com/office/officeart/2005/8/layout/orgChart1"/>
    <dgm:cxn modelId="{432F84CB-D0D0-6040-BA25-A56E98E5E2E3}" type="presParOf" srcId="{131EA967-38A4-4F59-A3ED-6203F518B9D4}" destId="{6AD55B09-C0CD-4F08-A380-C0EDD42C9011}" srcOrd="1" destOrd="0" presId="urn:microsoft.com/office/officeart/2005/8/layout/orgChart1"/>
    <dgm:cxn modelId="{25CFC8EF-DA73-D346-BB02-F1D95ACC3ABB}" type="presParOf" srcId="{ABFB2638-49BD-4570-80CB-8025A6C4286C}" destId="{97699FDB-0FF4-4770-8DFD-ABBE9AB43011}" srcOrd="1" destOrd="0" presId="urn:microsoft.com/office/officeart/2005/8/layout/orgChart1"/>
    <dgm:cxn modelId="{B3809A28-A25C-6A44-B462-AEAEE1A80E2A}" type="presParOf" srcId="{ABFB2638-49BD-4570-80CB-8025A6C4286C}" destId="{83893EC7-F6A1-4317-8003-6CE0691778AC}" srcOrd="2" destOrd="0" presId="urn:microsoft.com/office/officeart/2005/8/layout/orgChart1"/>
    <dgm:cxn modelId="{4EF81661-5049-F240-BD8A-3E42F4671C5D}" type="presParOf" srcId="{76E875C4-9F0F-4A55-8808-DA5DE5286D39}" destId="{F83A092D-326F-44FD-91DA-52C3C380056B}" srcOrd="2" destOrd="0" presId="urn:microsoft.com/office/officeart/2005/8/layout/orgChart1"/>
    <dgm:cxn modelId="{9A4D6528-50AD-0141-A830-C7861579985A}" type="presParOf" srcId="{1ABADF5A-C67B-46F5-9258-3D5648E2E954}" destId="{6AADB063-DBDF-42D6-81B3-46ADDD9F3D79}" srcOrd="4" destOrd="0" presId="urn:microsoft.com/office/officeart/2005/8/layout/orgChart1"/>
    <dgm:cxn modelId="{2E3ACEF4-BEA0-5F45-98C5-C6C204503E50}" type="presParOf" srcId="{1ABADF5A-C67B-46F5-9258-3D5648E2E954}" destId="{9907063D-F212-45EF-8993-E38D41D6A83C}" srcOrd="5" destOrd="0" presId="urn:microsoft.com/office/officeart/2005/8/layout/orgChart1"/>
    <dgm:cxn modelId="{CBE37D08-B644-9047-BAC0-B93338F30799}" type="presParOf" srcId="{9907063D-F212-45EF-8993-E38D41D6A83C}" destId="{74FFB0B1-AA70-4EFE-B9DE-094D8F8002DE}" srcOrd="0" destOrd="0" presId="urn:microsoft.com/office/officeart/2005/8/layout/orgChart1"/>
    <dgm:cxn modelId="{73E97AC1-4CE8-2944-83C6-84E2CB7CB0F1}" type="presParOf" srcId="{74FFB0B1-AA70-4EFE-B9DE-094D8F8002DE}" destId="{0F05995C-2CBD-4C1C-8D25-A6286FB9FB91}" srcOrd="0" destOrd="0" presId="urn:microsoft.com/office/officeart/2005/8/layout/orgChart1"/>
    <dgm:cxn modelId="{AC9D4756-44DF-6744-8D6C-A40F9EEE7041}" type="presParOf" srcId="{74FFB0B1-AA70-4EFE-B9DE-094D8F8002DE}" destId="{10818780-6C88-4C31-8157-48D42AFF8620}" srcOrd="1" destOrd="0" presId="urn:microsoft.com/office/officeart/2005/8/layout/orgChart1"/>
    <dgm:cxn modelId="{1ACA8E9A-4CF2-1847-80E9-768596685B70}" type="presParOf" srcId="{9907063D-F212-45EF-8993-E38D41D6A83C}" destId="{39E70D4F-FCC8-4781-857A-71AF55AE075D}" srcOrd="1" destOrd="0" presId="urn:microsoft.com/office/officeart/2005/8/layout/orgChart1"/>
    <dgm:cxn modelId="{C5011FD5-3946-0141-A3E2-95B634595733}" type="presParOf" srcId="{39E70D4F-FCC8-4781-857A-71AF55AE075D}" destId="{DFC3BF8F-B6DD-433D-AF6E-FE72C36F92A2}" srcOrd="0" destOrd="0" presId="urn:microsoft.com/office/officeart/2005/8/layout/orgChart1"/>
    <dgm:cxn modelId="{7AA303E2-3810-E84E-857E-38B7FEE95D04}" type="presParOf" srcId="{39E70D4F-FCC8-4781-857A-71AF55AE075D}" destId="{AF52D5C9-1506-421B-B654-56487CA1D74F}" srcOrd="1" destOrd="0" presId="urn:microsoft.com/office/officeart/2005/8/layout/orgChart1"/>
    <dgm:cxn modelId="{8A9F44B3-8BFB-F046-84D5-A60E99EFF881}" type="presParOf" srcId="{AF52D5C9-1506-421B-B654-56487CA1D74F}" destId="{D6F64B68-8F92-49C1-B406-9867197274C4}" srcOrd="0" destOrd="0" presId="urn:microsoft.com/office/officeart/2005/8/layout/orgChart1"/>
    <dgm:cxn modelId="{0AC7FF2C-8657-A744-A000-50440A526BD5}" type="presParOf" srcId="{D6F64B68-8F92-49C1-B406-9867197274C4}" destId="{716638E7-0C0F-4E76-9416-2F0210EFC2AD}" srcOrd="0" destOrd="0" presId="urn:microsoft.com/office/officeart/2005/8/layout/orgChart1"/>
    <dgm:cxn modelId="{FB644FF6-69DF-A64F-8ECB-CDB1A2FADA3F}" type="presParOf" srcId="{D6F64B68-8F92-49C1-B406-9867197274C4}" destId="{2C9A605C-27E4-4AEF-9E0A-40C3B8F1C433}" srcOrd="1" destOrd="0" presId="urn:microsoft.com/office/officeart/2005/8/layout/orgChart1"/>
    <dgm:cxn modelId="{4BAB74AC-F5E2-CA41-82BF-6CA97B438044}" type="presParOf" srcId="{AF52D5C9-1506-421B-B654-56487CA1D74F}" destId="{69DF299F-D2DC-4C44-B6DA-EC0039806B29}" srcOrd="1" destOrd="0" presId="urn:microsoft.com/office/officeart/2005/8/layout/orgChart1"/>
    <dgm:cxn modelId="{0F5FF6EE-B96D-A645-91C3-1AD0C1934B1B}" type="presParOf" srcId="{AF52D5C9-1506-421B-B654-56487CA1D74F}" destId="{2F00AC3C-C0C1-429F-8476-9E26129805D7}" srcOrd="2" destOrd="0" presId="urn:microsoft.com/office/officeart/2005/8/layout/orgChart1"/>
    <dgm:cxn modelId="{C97B770B-8709-A742-9C0E-6D03CC4647C6}" type="presParOf" srcId="{39E70D4F-FCC8-4781-857A-71AF55AE075D}" destId="{A858F821-8BEA-49BA-B116-227E02D562E6}" srcOrd="2" destOrd="0" presId="urn:microsoft.com/office/officeart/2005/8/layout/orgChart1"/>
    <dgm:cxn modelId="{4BF1F748-1B40-FB40-86F9-33116803FDF2}" type="presParOf" srcId="{39E70D4F-FCC8-4781-857A-71AF55AE075D}" destId="{9C1876D2-AF7C-4F4E-AA52-B34D56617A64}" srcOrd="3" destOrd="0" presId="urn:microsoft.com/office/officeart/2005/8/layout/orgChart1"/>
    <dgm:cxn modelId="{DEC2C4A8-13F0-874E-B600-8992392F10C8}" type="presParOf" srcId="{9C1876D2-AF7C-4F4E-AA52-B34D56617A64}" destId="{CE230945-BA65-4701-9509-DA9CABFAF896}" srcOrd="0" destOrd="0" presId="urn:microsoft.com/office/officeart/2005/8/layout/orgChart1"/>
    <dgm:cxn modelId="{CBDCD068-1913-B64D-9191-4E82002D60E9}" type="presParOf" srcId="{CE230945-BA65-4701-9509-DA9CABFAF896}" destId="{35C10DEB-4D45-476F-8821-6507DFED8743}" srcOrd="0" destOrd="0" presId="urn:microsoft.com/office/officeart/2005/8/layout/orgChart1"/>
    <dgm:cxn modelId="{8D4B9881-8681-654A-B879-8E2EB1F0F3D8}" type="presParOf" srcId="{CE230945-BA65-4701-9509-DA9CABFAF896}" destId="{3F7318F9-B06C-4D56-A6BC-194D4FFCECE1}" srcOrd="1" destOrd="0" presId="urn:microsoft.com/office/officeart/2005/8/layout/orgChart1"/>
    <dgm:cxn modelId="{888253C8-D1C5-4545-AE55-2195A8B565B4}" type="presParOf" srcId="{9C1876D2-AF7C-4F4E-AA52-B34D56617A64}" destId="{705359FC-7400-4FC8-BC79-DDAE6D14F15E}" srcOrd="1" destOrd="0" presId="urn:microsoft.com/office/officeart/2005/8/layout/orgChart1"/>
    <dgm:cxn modelId="{784D738F-1D86-0049-A00C-7E59F4300CA7}" type="presParOf" srcId="{9C1876D2-AF7C-4F4E-AA52-B34D56617A64}" destId="{20F5FC0E-4E5C-4B52-B7FA-EC10161F0149}" srcOrd="2" destOrd="0" presId="urn:microsoft.com/office/officeart/2005/8/layout/orgChart1"/>
    <dgm:cxn modelId="{1012C886-5E9A-4544-A9EA-6A4958C1C378}" type="presParOf" srcId="{9907063D-F212-45EF-8993-E38D41D6A83C}" destId="{E45A5C2F-7017-4685-B18C-6871C0E3B406}" srcOrd="2" destOrd="0" presId="urn:microsoft.com/office/officeart/2005/8/layout/orgChart1"/>
    <dgm:cxn modelId="{3DD29422-E178-5945-8418-521295B4E311}" type="presParOf" srcId="{1ABADF5A-C67B-46F5-9258-3D5648E2E954}" destId="{B016499F-C635-411A-AC83-77D033393F59}" srcOrd="6" destOrd="0" presId="urn:microsoft.com/office/officeart/2005/8/layout/orgChart1"/>
    <dgm:cxn modelId="{193C1740-49C8-7049-AEF9-A807B34C0432}" type="presParOf" srcId="{1ABADF5A-C67B-46F5-9258-3D5648E2E954}" destId="{4AEDB2ED-C245-43D7-A2D7-8CE3C7FAAD5B}" srcOrd="7" destOrd="0" presId="urn:microsoft.com/office/officeart/2005/8/layout/orgChart1"/>
    <dgm:cxn modelId="{9634E771-0DB1-4244-A6BD-AB63B52E2EAC}" type="presParOf" srcId="{4AEDB2ED-C245-43D7-A2D7-8CE3C7FAAD5B}" destId="{146BDD56-9730-4246-9625-9F739B193CA9}" srcOrd="0" destOrd="0" presId="urn:microsoft.com/office/officeart/2005/8/layout/orgChart1"/>
    <dgm:cxn modelId="{082C05FB-A6B4-9545-B0B5-AC866EA385A9}" type="presParOf" srcId="{146BDD56-9730-4246-9625-9F739B193CA9}" destId="{144B9BBC-79E2-4472-93CD-64FF3B98878A}" srcOrd="0" destOrd="0" presId="urn:microsoft.com/office/officeart/2005/8/layout/orgChart1"/>
    <dgm:cxn modelId="{A74C53BB-D4D4-5B48-A717-9B6D396244A9}" type="presParOf" srcId="{146BDD56-9730-4246-9625-9F739B193CA9}" destId="{AA313968-EF89-49AD-93A3-A1B19740AED3}" srcOrd="1" destOrd="0" presId="urn:microsoft.com/office/officeart/2005/8/layout/orgChart1"/>
    <dgm:cxn modelId="{EED154EB-C8DF-6D44-B4AE-AF75972CDF67}" type="presParOf" srcId="{4AEDB2ED-C245-43D7-A2D7-8CE3C7FAAD5B}" destId="{6E4A4EAA-9861-44F6-9FDB-7D1C3209527A}" srcOrd="1" destOrd="0" presId="urn:microsoft.com/office/officeart/2005/8/layout/orgChart1"/>
    <dgm:cxn modelId="{08658145-50E8-6A47-BDD6-18F5854278CE}" type="presParOf" srcId="{6E4A4EAA-9861-44F6-9FDB-7D1C3209527A}" destId="{B9F016DA-B682-49BE-BDC8-FE4193303B3D}" srcOrd="0" destOrd="0" presId="urn:microsoft.com/office/officeart/2005/8/layout/orgChart1"/>
    <dgm:cxn modelId="{CD4C7732-85B0-4940-BE67-5426BFB7D818}" type="presParOf" srcId="{6E4A4EAA-9861-44F6-9FDB-7D1C3209527A}" destId="{CE428021-F226-48CD-A9C2-2F28A922A345}" srcOrd="1" destOrd="0" presId="urn:microsoft.com/office/officeart/2005/8/layout/orgChart1"/>
    <dgm:cxn modelId="{E4A0221B-0349-0246-9E0B-345F9FA5A7C5}" type="presParOf" srcId="{CE428021-F226-48CD-A9C2-2F28A922A345}" destId="{B7D6D39E-011A-4B07-ACE9-958754482919}" srcOrd="0" destOrd="0" presId="urn:microsoft.com/office/officeart/2005/8/layout/orgChart1"/>
    <dgm:cxn modelId="{6058E26E-4D10-F647-BA0E-982C085672CF}" type="presParOf" srcId="{B7D6D39E-011A-4B07-ACE9-958754482919}" destId="{59836971-A50E-4019-B44A-4210EABC093B}" srcOrd="0" destOrd="0" presId="urn:microsoft.com/office/officeart/2005/8/layout/orgChart1"/>
    <dgm:cxn modelId="{3A845003-01C6-994F-9879-D34CAFD7102B}" type="presParOf" srcId="{B7D6D39E-011A-4B07-ACE9-958754482919}" destId="{379472B8-E1B4-4FF8-95CD-85166A4B61FD}" srcOrd="1" destOrd="0" presId="urn:microsoft.com/office/officeart/2005/8/layout/orgChart1"/>
    <dgm:cxn modelId="{5998CECF-780C-514A-982B-D92AC04837CD}" type="presParOf" srcId="{CE428021-F226-48CD-A9C2-2F28A922A345}" destId="{CCD51C6F-ACBB-4901-873E-65F89956824B}" srcOrd="1" destOrd="0" presId="urn:microsoft.com/office/officeart/2005/8/layout/orgChart1"/>
    <dgm:cxn modelId="{98B40097-01AE-D34B-BE60-208C5640D4B3}" type="presParOf" srcId="{CE428021-F226-48CD-A9C2-2F28A922A345}" destId="{B6D6738B-8920-46F7-82BE-B3D097544F60}" srcOrd="2" destOrd="0" presId="urn:microsoft.com/office/officeart/2005/8/layout/orgChart1"/>
    <dgm:cxn modelId="{D861660B-C5CA-0240-9033-2D65E28BF925}" type="presParOf" srcId="{6E4A4EAA-9861-44F6-9FDB-7D1C3209527A}" destId="{5B55E0EA-7C1E-4134-83F5-E8384FC3D2EF}" srcOrd="2" destOrd="0" presId="urn:microsoft.com/office/officeart/2005/8/layout/orgChart1"/>
    <dgm:cxn modelId="{BB06C4DC-8A81-374A-92DE-520B354B9835}" type="presParOf" srcId="{6E4A4EAA-9861-44F6-9FDB-7D1C3209527A}" destId="{4080A117-BE90-4AEC-AF52-93F9B1A3BD28}" srcOrd="3" destOrd="0" presId="urn:microsoft.com/office/officeart/2005/8/layout/orgChart1"/>
    <dgm:cxn modelId="{E849F509-FA23-294C-9980-E42F09273E20}" type="presParOf" srcId="{4080A117-BE90-4AEC-AF52-93F9B1A3BD28}" destId="{DACA41F6-C90D-4433-B4E5-65E5D9F5AB96}" srcOrd="0" destOrd="0" presId="urn:microsoft.com/office/officeart/2005/8/layout/orgChart1"/>
    <dgm:cxn modelId="{3C46E182-7FB5-284A-9C48-6BEF4C5B53EA}" type="presParOf" srcId="{DACA41F6-C90D-4433-B4E5-65E5D9F5AB96}" destId="{83943D48-458D-4910-98FB-9597B05849EA}" srcOrd="0" destOrd="0" presId="urn:microsoft.com/office/officeart/2005/8/layout/orgChart1"/>
    <dgm:cxn modelId="{1557F066-AB9A-1F4A-944F-95C48AE9A582}" type="presParOf" srcId="{DACA41F6-C90D-4433-B4E5-65E5D9F5AB96}" destId="{86058531-BC57-438C-8626-2B9967DB93C7}" srcOrd="1" destOrd="0" presId="urn:microsoft.com/office/officeart/2005/8/layout/orgChart1"/>
    <dgm:cxn modelId="{689750FF-C130-AC41-B350-D6C2C50122BA}" type="presParOf" srcId="{4080A117-BE90-4AEC-AF52-93F9B1A3BD28}" destId="{952A4D57-18D7-4A89-8F5F-263199D68CDE}" srcOrd="1" destOrd="0" presId="urn:microsoft.com/office/officeart/2005/8/layout/orgChart1"/>
    <dgm:cxn modelId="{437895A3-4BD5-2A4E-B27A-D4962DECC0F3}" type="presParOf" srcId="{4080A117-BE90-4AEC-AF52-93F9B1A3BD28}" destId="{A4154E48-1E86-4272-A315-F0C304420C6F}" srcOrd="2" destOrd="0" presId="urn:microsoft.com/office/officeart/2005/8/layout/orgChart1"/>
    <dgm:cxn modelId="{E13214BA-C59F-024A-8A70-CCAA0F23225A}" type="presParOf" srcId="{4AEDB2ED-C245-43D7-A2D7-8CE3C7FAAD5B}" destId="{C155E834-EC0F-49C1-B4F2-81BC18154525}" srcOrd="2" destOrd="0" presId="urn:microsoft.com/office/officeart/2005/8/layout/orgChart1"/>
    <dgm:cxn modelId="{E50AC930-15F6-A145-A1B0-E75B9C96790D}" type="presParOf" srcId="{1ABADF5A-C67B-46F5-9258-3D5648E2E954}" destId="{D635FAAE-A6FA-4FB0-ADDB-CE328F16C86D}" srcOrd="8" destOrd="0" presId="urn:microsoft.com/office/officeart/2005/8/layout/orgChart1"/>
    <dgm:cxn modelId="{36C96980-9D64-6B45-81A6-A134E413EAF4}" type="presParOf" srcId="{1ABADF5A-C67B-46F5-9258-3D5648E2E954}" destId="{7FDBB462-36B4-425D-ADC4-7E473E56C433}" srcOrd="9" destOrd="0" presId="urn:microsoft.com/office/officeart/2005/8/layout/orgChart1"/>
    <dgm:cxn modelId="{495C1250-8DF9-C34F-BEEA-3D76B3348BD7}" type="presParOf" srcId="{7FDBB462-36B4-425D-ADC4-7E473E56C433}" destId="{0DBF75B6-1B4C-4919-B340-11A723060B70}" srcOrd="0" destOrd="0" presId="urn:microsoft.com/office/officeart/2005/8/layout/orgChart1"/>
    <dgm:cxn modelId="{B7541AFB-CBDC-BA4F-A6C5-F20B39659BC0}" type="presParOf" srcId="{0DBF75B6-1B4C-4919-B340-11A723060B70}" destId="{493C0CCD-D69B-4431-9DF2-87CD5A69D855}" srcOrd="0" destOrd="0" presId="urn:microsoft.com/office/officeart/2005/8/layout/orgChart1"/>
    <dgm:cxn modelId="{0BCD467F-4F58-2A4B-96C0-31F82018104A}" type="presParOf" srcId="{0DBF75B6-1B4C-4919-B340-11A723060B70}" destId="{D301A945-F609-4AA0-B758-EC3A792F033D}" srcOrd="1" destOrd="0" presId="urn:microsoft.com/office/officeart/2005/8/layout/orgChart1"/>
    <dgm:cxn modelId="{CF4FA68A-D9EB-B04D-B66A-1A2C31A8F41F}" type="presParOf" srcId="{7FDBB462-36B4-425D-ADC4-7E473E56C433}" destId="{42B3A0F0-397E-4AA9-AD62-AFE3A5024C16}" srcOrd="1" destOrd="0" presId="urn:microsoft.com/office/officeart/2005/8/layout/orgChart1"/>
    <dgm:cxn modelId="{8CE66188-2B48-E743-A9CB-AA088F72BAC6}" type="presParOf" srcId="{42B3A0F0-397E-4AA9-AD62-AFE3A5024C16}" destId="{4A3E7D22-0EAD-4B15-9772-E9E297DA7AE7}" srcOrd="0" destOrd="0" presId="urn:microsoft.com/office/officeart/2005/8/layout/orgChart1"/>
    <dgm:cxn modelId="{5EA54D90-DCA6-5D43-BDFD-46C320815C7B}" type="presParOf" srcId="{42B3A0F0-397E-4AA9-AD62-AFE3A5024C16}" destId="{A8CAFCDE-38EA-4510-ABE7-27F25667F987}" srcOrd="1" destOrd="0" presId="urn:microsoft.com/office/officeart/2005/8/layout/orgChart1"/>
    <dgm:cxn modelId="{E5F4C58B-4B64-5644-BB52-638762DF5FB0}" type="presParOf" srcId="{A8CAFCDE-38EA-4510-ABE7-27F25667F987}" destId="{F71BD799-7F6E-42D7-9B01-ADA7545F0306}" srcOrd="0" destOrd="0" presId="urn:microsoft.com/office/officeart/2005/8/layout/orgChart1"/>
    <dgm:cxn modelId="{7114323E-0271-2C48-BA17-2463107C2D2A}" type="presParOf" srcId="{F71BD799-7F6E-42D7-9B01-ADA7545F0306}" destId="{E5BFD8EB-8257-4D8B-88A8-1FD353BCC3DD}" srcOrd="0" destOrd="0" presId="urn:microsoft.com/office/officeart/2005/8/layout/orgChart1"/>
    <dgm:cxn modelId="{47B4AF69-FAD5-1B4F-ACC3-5F2DB34800A4}" type="presParOf" srcId="{F71BD799-7F6E-42D7-9B01-ADA7545F0306}" destId="{2EB57CE8-02CD-48DD-98AE-23196FD521B9}" srcOrd="1" destOrd="0" presId="urn:microsoft.com/office/officeart/2005/8/layout/orgChart1"/>
    <dgm:cxn modelId="{AA3DAB0C-72DA-2E45-AD08-451F393175E7}" type="presParOf" srcId="{A8CAFCDE-38EA-4510-ABE7-27F25667F987}" destId="{8FF1A8B5-B994-481A-8840-9B2CA4B38498}" srcOrd="1" destOrd="0" presId="urn:microsoft.com/office/officeart/2005/8/layout/orgChart1"/>
    <dgm:cxn modelId="{91111B10-1CBD-904E-A239-9034A79A55F1}" type="presParOf" srcId="{A8CAFCDE-38EA-4510-ABE7-27F25667F987}" destId="{D9CB5323-1D13-419F-9AE1-6F4ED78DF24C}" srcOrd="2" destOrd="0" presId="urn:microsoft.com/office/officeart/2005/8/layout/orgChart1"/>
    <dgm:cxn modelId="{F53D494D-0F60-C148-9F86-BD9D1BEF14F6}" type="presParOf" srcId="{42B3A0F0-397E-4AA9-AD62-AFE3A5024C16}" destId="{072EA34B-C778-47DA-B075-4CF41A75D21F}" srcOrd="2" destOrd="0" presId="urn:microsoft.com/office/officeart/2005/8/layout/orgChart1"/>
    <dgm:cxn modelId="{585347AF-5176-8B47-9755-16E41A6A3A3C}" type="presParOf" srcId="{42B3A0F0-397E-4AA9-AD62-AFE3A5024C16}" destId="{1A2A2D69-FD5F-4DDB-B108-2116AF336CE0}" srcOrd="3" destOrd="0" presId="urn:microsoft.com/office/officeart/2005/8/layout/orgChart1"/>
    <dgm:cxn modelId="{926296A4-D27F-A04F-A637-A859A71BF7BD}" type="presParOf" srcId="{1A2A2D69-FD5F-4DDB-B108-2116AF336CE0}" destId="{112F0F7B-1437-488B-92CB-2DF2AC4C9E13}" srcOrd="0" destOrd="0" presId="urn:microsoft.com/office/officeart/2005/8/layout/orgChart1"/>
    <dgm:cxn modelId="{A9E6A232-34CF-BF43-9370-5132F5995090}" type="presParOf" srcId="{112F0F7B-1437-488B-92CB-2DF2AC4C9E13}" destId="{0CF8E148-0020-490E-BA52-1A266A8C7C1D}" srcOrd="0" destOrd="0" presId="urn:microsoft.com/office/officeart/2005/8/layout/orgChart1"/>
    <dgm:cxn modelId="{DE7861C8-0219-D644-9FA3-404DA1B52011}" type="presParOf" srcId="{112F0F7B-1437-488B-92CB-2DF2AC4C9E13}" destId="{6374AF3D-76AF-4091-8D30-A3184C5F36DA}" srcOrd="1" destOrd="0" presId="urn:microsoft.com/office/officeart/2005/8/layout/orgChart1"/>
    <dgm:cxn modelId="{82BB11EC-0981-064B-A9D3-18551444C968}" type="presParOf" srcId="{1A2A2D69-FD5F-4DDB-B108-2116AF336CE0}" destId="{99049986-E8CB-4A88-8426-9386CFBAA78E}" srcOrd="1" destOrd="0" presId="urn:microsoft.com/office/officeart/2005/8/layout/orgChart1"/>
    <dgm:cxn modelId="{E0C80D6B-2C0A-A24F-97F2-389D2D49FF28}" type="presParOf" srcId="{1A2A2D69-FD5F-4DDB-B108-2116AF336CE0}" destId="{FECE1944-10D1-4C55-83A0-B26083CE5FD7}" srcOrd="2" destOrd="0" presId="urn:microsoft.com/office/officeart/2005/8/layout/orgChart1"/>
    <dgm:cxn modelId="{3C729FD7-B10E-7142-B485-77F53D1F2DD4}" type="presParOf" srcId="{7FDBB462-36B4-425D-ADC4-7E473E56C433}" destId="{77908B35-57BA-44F4-9F1E-40AABCAB64F2}" srcOrd="2" destOrd="0" presId="urn:microsoft.com/office/officeart/2005/8/layout/orgChart1"/>
    <dgm:cxn modelId="{D046FF46-FD6F-0043-A928-958C1BBE13CB}" type="presParOf" srcId="{1AF45DE0-4787-4943-BE58-6DF203427276}" destId="{092066C2-FD14-46D3-BBA3-E1187AB9A9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642A-713C-496C-805F-9141A23B45E8}">
      <dsp:nvSpPr>
        <dsp:cNvPr id="0" name=""/>
        <dsp:cNvSpPr/>
      </dsp:nvSpPr>
      <dsp:spPr>
        <a:xfrm>
          <a:off x="2156" y="0"/>
          <a:ext cx="1455545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1st: RBMP, PoM and </a:t>
          </a:r>
          <a:r>
            <a:rPr lang="es-ES" sz="1800" kern="1200" dirty="0" err="1"/>
            <a:t>background</a:t>
          </a:r>
          <a:r>
            <a:rPr lang="es-ES" sz="1800" kern="1200" dirty="0"/>
            <a:t> </a:t>
          </a:r>
          <a:r>
            <a:rPr lang="es-ES" sz="1800" kern="1200" dirty="0" err="1"/>
            <a:t>documents</a:t>
          </a:r>
          <a:endParaRPr lang="es-ES" sz="1800" kern="1200" dirty="0"/>
        </a:p>
      </dsp:txBody>
      <dsp:txXfrm>
        <a:off x="2156" y="0"/>
        <a:ext cx="1455545" cy="1283243"/>
      </dsp:txXfrm>
    </dsp:sp>
    <dsp:sp modelId="{AD87FBB7-7640-4DEA-BDAA-A19F16EF38CD}">
      <dsp:nvSpPr>
        <dsp:cNvPr id="0" name=""/>
        <dsp:cNvSpPr/>
      </dsp:nvSpPr>
      <dsp:spPr>
        <a:xfrm>
          <a:off x="128992" y="1283243"/>
          <a:ext cx="1201874" cy="278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PDF, Docs</a:t>
          </a:r>
        </a:p>
      </dsp:txBody>
      <dsp:txXfrm>
        <a:off x="164194" y="1318445"/>
        <a:ext cx="1131470" cy="2709956"/>
      </dsp:txXfrm>
    </dsp:sp>
    <dsp:sp modelId="{C8C0E8D6-01C9-4143-A199-7FA1A63AB562}">
      <dsp:nvSpPr>
        <dsp:cNvPr id="0" name=""/>
        <dsp:cNvSpPr/>
      </dsp:nvSpPr>
      <dsp:spPr>
        <a:xfrm>
          <a:off x="1570377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2nd: National spatial data - GML files</a:t>
          </a:r>
        </a:p>
      </dsp:txBody>
      <dsp:txXfrm>
        <a:off x="1570377" y="0"/>
        <a:ext cx="1502343" cy="1283243"/>
      </dsp:txXfrm>
    </dsp:sp>
    <dsp:sp modelId="{2DC56078-98DF-4244-A98C-945C62B26157}">
      <dsp:nvSpPr>
        <dsp:cNvPr id="0" name=""/>
        <dsp:cNvSpPr/>
      </dsp:nvSpPr>
      <dsp:spPr>
        <a:xfrm>
          <a:off x="1720611" y="1283987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RiverBasinDistrict</a:t>
          </a:r>
        </a:p>
      </dsp:txBody>
      <dsp:txXfrm>
        <a:off x="1727102" y="1290478"/>
        <a:ext cx="1188892" cy="208645"/>
      </dsp:txXfrm>
    </dsp:sp>
    <dsp:sp modelId="{7521E31F-DC41-423F-AF36-D60B86E2AA68}">
      <dsp:nvSpPr>
        <dsp:cNvPr id="0" name=""/>
        <dsp:cNvSpPr/>
      </dsp:nvSpPr>
      <dsp:spPr>
        <a:xfrm>
          <a:off x="1720611" y="1539711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GroundWaterBodyHorizon</a:t>
          </a:r>
        </a:p>
      </dsp:txBody>
      <dsp:txXfrm>
        <a:off x="1727102" y="1546202"/>
        <a:ext cx="1188892" cy="208645"/>
      </dsp:txXfrm>
    </dsp:sp>
    <dsp:sp modelId="{2FF7D564-B33C-43D4-9A89-BF3D8F203BE6}">
      <dsp:nvSpPr>
        <dsp:cNvPr id="0" name=""/>
        <dsp:cNvSpPr/>
      </dsp:nvSpPr>
      <dsp:spPr>
        <a:xfrm>
          <a:off x="1720611" y="1795436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GroundWaterBody</a:t>
          </a:r>
        </a:p>
      </dsp:txBody>
      <dsp:txXfrm>
        <a:off x="1727102" y="1801927"/>
        <a:ext cx="1188892" cy="208645"/>
      </dsp:txXfrm>
    </dsp:sp>
    <dsp:sp modelId="{EC66D921-8616-4883-ABB9-3F171D6DA55F}">
      <dsp:nvSpPr>
        <dsp:cNvPr id="0" name=""/>
        <dsp:cNvSpPr/>
      </dsp:nvSpPr>
      <dsp:spPr>
        <a:xfrm>
          <a:off x="1720611" y="2051160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MonitoringSite</a:t>
          </a:r>
        </a:p>
      </dsp:txBody>
      <dsp:txXfrm>
        <a:off x="1727102" y="2057651"/>
        <a:ext cx="1188892" cy="208645"/>
      </dsp:txXfrm>
    </dsp:sp>
    <dsp:sp modelId="{7D6C0656-7911-4852-9C37-E97A19393D0B}">
      <dsp:nvSpPr>
        <dsp:cNvPr id="0" name=""/>
        <dsp:cNvSpPr/>
      </dsp:nvSpPr>
      <dsp:spPr>
        <a:xfrm>
          <a:off x="1720611" y="2306885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ProtectedAreaLine</a:t>
          </a:r>
        </a:p>
      </dsp:txBody>
      <dsp:txXfrm>
        <a:off x="1727102" y="2313376"/>
        <a:ext cx="1188892" cy="208645"/>
      </dsp:txXfrm>
    </dsp:sp>
    <dsp:sp modelId="{F264C0D5-4898-4536-B9BF-A6B0435BF75B}">
      <dsp:nvSpPr>
        <dsp:cNvPr id="0" name=""/>
        <dsp:cNvSpPr/>
      </dsp:nvSpPr>
      <dsp:spPr>
        <a:xfrm>
          <a:off x="1720611" y="2562609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ProtectedAreaPoint</a:t>
          </a:r>
        </a:p>
      </dsp:txBody>
      <dsp:txXfrm>
        <a:off x="1727102" y="2569100"/>
        <a:ext cx="1188892" cy="208645"/>
      </dsp:txXfrm>
    </dsp:sp>
    <dsp:sp modelId="{79C55989-4B7D-4142-BD05-1B410E790EEB}">
      <dsp:nvSpPr>
        <dsp:cNvPr id="0" name=""/>
        <dsp:cNvSpPr/>
      </dsp:nvSpPr>
      <dsp:spPr>
        <a:xfrm>
          <a:off x="1720611" y="2818334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</a:t>
          </a:r>
        </a:p>
      </dsp:txBody>
      <dsp:txXfrm>
        <a:off x="1727102" y="2824825"/>
        <a:ext cx="1188892" cy="208645"/>
      </dsp:txXfrm>
    </dsp:sp>
    <dsp:sp modelId="{4683128E-E8EE-4A3F-99E0-B4CC17008C4C}">
      <dsp:nvSpPr>
        <dsp:cNvPr id="0" name=""/>
        <dsp:cNvSpPr/>
      </dsp:nvSpPr>
      <dsp:spPr>
        <a:xfrm>
          <a:off x="1720611" y="3074058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SubUnit</a:t>
          </a:r>
        </a:p>
      </dsp:txBody>
      <dsp:txXfrm>
        <a:off x="1727102" y="3080549"/>
        <a:ext cx="1188892" cy="208645"/>
      </dsp:txXfrm>
    </dsp:sp>
    <dsp:sp modelId="{B73814EA-784B-48BE-9190-183E93DC963D}">
      <dsp:nvSpPr>
        <dsp:cNvPr id="0" name=""/>
        <dsp:cNvSpPr/>
      </dsp:nvSpPr>
      <dsp:spPr>
        <a:xfrm>
          <a:off x="1720611" y="3329783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/>
            <a:t>SurfaceWaterBodyCentreline</a:t>
          </a:r>
          <a:endParaRPr lang="es-ES" sz="800" kern="1200"/>
        </a:p>
      </dsp:txBody>
      <dsp:txXfrm>
        <a:off x="1727102" y="3336274"/>
        <a:ext cx="1188892" cy="208645"/>
      </dsp:txXfrm>
    </dsp:sp>
    <dsp:sp modelId="{1EED5218-158C-4637-B48C-BA2FD82346C4}">
      <dsp:nvSpPr>
        <dsp:cNvPr id="0" name=""/>
        <dsp:cNvSpPr/>
      </dsp:nvSpPr>
      <dsp:spPr>
        <a:xfrm>
          <a:off x="1720611" y="3585507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SurfaceWaterBodyLine</a:t>
          </a:r>
        </a:p>
      </dsp:txBody>
      <dsp:txXfrm>
        <a:off x="1727102" y="3591998"/>
        <a:ext cx="1188892" cy="208645"/>
      </dsp:txXfrm>
    </dsp:sp>
    <dsp:sp modelId="{A38B09BB-6AF0-46B0-A95D-397BB66C2A4F}">
      <dsp:nvSpPr>
        <dsp:cNvPr id="0" name=""/>
        <dsp:cNvSpPr/>
      </dsp:nvSpPr>
      <dsp:spPr>
        <a:xfrm>
          <a:off x="1720611" y="3841232"/>
          <a:ext cx="1201874" cy="221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SurfaceWaterBody</a:t>
          </a:r>
        </a:p>
      </dsp:txBody>
      <dsp:txXfrm>
        <a:off x="1727102" y="3847723"/>
        <a:ext cx="1188892" cy="208645"/>
      </dsp:txXfrm>
    </dsp:sp>
    <dsp:sp modelId="{3324B305-2FAA-4C65-8FC9-64C4B73A1BD4}">
      <dsp:nvSpPr>
        <dsp:cNvPr id="0" name=""/>
        <dsp:cNvSpPr/>
      </dsp:nvSpPr>
      <dsp:spPr>
        <a:xfrm>
          <a:off x="3185396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3rd: National RBDSUCA - XML file</a:t>
          </a:r>
        </a:p>
      </dsp:txBody>
      <dsp:txXfrm>
        <a:off x="3185396" y="0"/>
        <a:ext cx="1502343" cy="1283243"/>
      </dsp:txXfrm>
    </dsp:sp>
    <dsp:sp modelId="{C2144225-A69E-4A4A-8522-6E5B6CE59CFE}">
      <dsp:nvSpPr>
        <dsp:cNvPr id="0" name=""/>
        <dsp:cNvSpPr/>
      </dsp:nvSpPr>
      <dsp:spPr>
        <a:xfrm>
          <a:off x="3342180" y="1281381"/>
          <a:ext cx="1201874" cy="252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RBDSUCA (</a:t>
          </a:r>
          <a:r>
            <a:rPr lang="es-ES" sz="1200" b="0" i="0" kern="1200"/>
            <a:t>River Basin Districts, Sub-Units and Competent Authority</a:t>
          </a:r>
          <a:r>
            <a:rPr lang="es-ES" sz="1200" kern="1200"/>
            <a:t>)</a:t>
          </a:r>
        </a:p>
      </dsp:txBody>
      <dsp:txXfrm>
        <a:off x="3377382" y="1316583"/>
        <a:ext cx="1131470" cy="2458034"/>
      </dsp:txXfrm>
    </dsp:sp>
    <dsp:sp modelId="{BE650633-0922-4B0B-9974-FA1680261E92}">
      <dsp:nvSpPr>
        <dsp:cNvPr id="0" name=""/>
        <dsp:cNvSpPr/>
      </dsp:nvSpPr>
      <dsp:spPr>
        <a:xfrm>
          <a:off x="3335630" y="3845313"/>
          <a:ext cx="1201874" cy="21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Annex 0 (if applicable)</a:t>
          </a:r>
        </a:p>
      </dsp:txBody>
      <dsp:txXfrm>
        <a:off x="3342022" y="3851705"/>
        <a:ext cx="1189090" cy="205449"/>
      </dsp:txXfrm>
    </dsp:sp>
    <dsp:sp modelId="{5BA0B0B3-3543-4AC5-BD49-35B9CA246FB1}">
      <dsp:nvSpPr>
        <dsp:cNvPr id="0" name=""/>
        <dsp:cNvSpPr/>
      </dsp:nvSpPr>
      <dsp:spPr>
        <a:xfrm>
          <a:off x="4800415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4th: River Basin District x - XML files</a:t>
          </a:r>
        </a:p>
      </dsp:txBody>
      <dsp:txXfrm>
        <a:off x="4800415" y="0"/>
        <a:ext cx="1502343" cy="1283243"/>
      </dsp:txXfrm>
    </dsp:sp>
    <dsp:sp modelId="{87C68CA0-94F9-4DED-8886-E51AD6009903}">
      <dsp:nvSpPr>
        <dsp:cNvPr id="0" name=""/>
        <dsp:cNvSpPr/>
      </dsp:nvSpPr>
      <dsp:spPr>
        <a:xfrm>
          <a:off x="4950649" y="1285854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GWB</a:t>
          </a:r>
        </a:p>
      </dsp:txBody>
      <dsp:txXfrm>
        <a:off x="4960908" y="1296113"/>
        <a:ext cx="1181356" cy="329742"/>
      </dsp:txXfrm>
    </dsp:sp>
    <dsp:sp modelId="{798FFB4B-132A-4DAC-8DE2-7E9EF4F9E5BE}">
      <dsp:nvSpPr>
        <dsp:cNvPr id="0" name=""/>
        <dsp:cNvSpPr/>
      </dsp:nvSpPr>
      <dsp:spPr>
        <a:xfrm>
          <a:off x="4950649" y="1690000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GWMET</a:t>
          </a:r>
        </a:p>
      </dsp:txBody>
      <dsp:txXfrm>
        <a:off x="4960908" y="1700259"/>
        <a:ext cx="1181356" cy="329742"/>
      </dsp:txXfrm>
    </dsp:sp>
    <dsp:sp modelId="{C8095B67-70B6-4662-A17C-8A88A189399A}">
      <dsp:nvSpPr>
        <dsp:cNvPr id="0" name=""/>
        <dsp:cNvSpPr/>
      </dsp:nvSpPr>
      <dsp:spPr>
        <a:xfrm>
          <a:off x="4950649" y="2094147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SWB</a:t>
          </a:r>
        </a:p>
      </dsp:txBody>
      <dsp:txXfrm>
        <a:off x="4960908" y="2104406"/>
        <a:ext cx="1181356" cy="329742"/>
      </dsp:txXfrm>
    </dsp:sp>
    <dsp:sp modelId="{25D1CB44-7D6A-462E-8B93-37C2961856E2}">
      <dsp:nvSpPr>
        <dsp:cNvPr id="0" name=""/>
        <dsp:cNvSpPr/>
      </dsp:nvSpPr>
      <dsp:spPr>
        <a:xfrm>
          <a:off x="4950649" y="2498293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SWMET</a:t>
          </a:r>
        </a:p>
      </dsp:txBody>
      <dsp:txXfrm>
        <a:off x="4960908" y="2508552"/>
        <a:ext cx="1181356" cy="329742"/>
      </dsp:txXfrm>
    </dsp:sp>
    <dsp:sp modelId="{78397112-9E92-4A27-8776-CC529042E8CF}">
      <dsp:nvSpPr>
        <dsp:cNvPr id="0" name=""/>
        <dsp:cNvSpPr/>
      </dsp:nvSpPr>
      <dsp:spPr>
        <a:xfrm>
          <a:off x="4950649" y="2902440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Monitoring</a:t>
          </a:r>
        </a:p>
      </dsp:txBody>
      <dsp:txXfrm>
        <a:off x="4960908" y="2912699"/>
        <a:ext cx="1181356" cy="329742"/>
      </dsp:txXfrm>
    </dsp:sp>
    <dsp:sp modelId="{C6DF801B-B029-425D-9BD3-D59E8AB2059E}">
      <dsp:nvSpPr>
        <dsp:cNvPr id="0" name=""/>
        <dsp:cNvSpPr/>
      </dsp:nvSpPr>
      <dsp:spPr>
        <a:xfrm>
          <a:off x="4950649" y="3306586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RBMPoM</a:t>
          </a:r>
          <a:endParaRPr lang="es-ES" sz="1000" kern="1200" dirty="0"/>
        </a:p>
      </dsp:txBody>
      <dsp:txXfrm>
        <a:off x="4960908" y="3316845"/>
        <a:ext cx="1181356" cy="329742"/>
      </dsp:txXfrm>
    </dsp:sp>
    <dsp:sp modelId="{7243F542-A790-3F4E-88C8-022947151EC4}">
      <dsp:nvSpPr>
        <dsp:cNvPr id="0" name=""/>
        <dsp:cNvSpPr/>
      </dsp:nvSpPr>
      <dsp:spPr>
        <a:xfrm>
          <a:off x="4950649" y="3710733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Annex</a:t>
          </a:r>
          <a:r>
            <a:rPr lang="es-ES" sz="900" kern="1200" dirty="0" smtClean="0"/>
            <a:t> 0 (</a:t>
          </a:r>
          <a:r>
            <a:rPr lang="es-ES" sz="900" kern="1200" dirty="0" err="1" smtClean="0"/>
            <a:t>if</a:t>
          </a:r>
          <a:r>
            <a:rPr lang="es-ES" sz="900" kern="1200" dirty="0" smtClean="0"/>
            <a:t> </a:t>
          </a:r>
          <a:r>
            <a:rPr lang="es-ES" sz="900" kern="1200" dirty="0" err="1" smtClean="0"/>
            <a:t>applicable</a:t>
          </a:r>
          <a:r>
            <a:rPr lang="es-ES" sz="900" kern="1200" dirty="0" smtClean="0"/>
            <a:t>)</a:t>
          </a:r>
          <a:endParaRPr lang="es-ES" sz="900" kern="1200" dirty="0"/>
        </a:p>
      </dsp:txBody>
      <dsp:txXfrm>
        <a:off x="4960908" y="3720992"/>
        <a:ext cx="1181356" cy="32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53B1-369E-294B-98A7-EB24D85FDB4E}">
      <dsp:nvSpPr>
        <dsp:cNvPr id="0" name=""/>
        <dsp:cNvSpPr/>
      </dsp:nvSpPr>
      <dsp:spPr>
        <a:xfrm>
          <a:off x="4320480" y="721902"/>
          <a:ext cx="3695506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3695506" y="130551"/>
              </a:lnTo>
              <a:lnTo>
                <a:pt x="3695506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6C57C-9DBA-1145-88BB-065FD09516DB}">
      <dsp:nvSpPr>
        <dsp:cNvPr id="0" name=""/>
        <dsp:cNvSpPr/>
      </dsp:nvSpPr>
      <dsp:spPr>
        <a:xfrm>
          <a:off x="6014191" y="1604681"/>
          <a:ext cx="186502" cy="6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3"/>
              </a:lnTo>
              <a:lnTo>
                <a:pt x="186502" y="6340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7AFF2-E9D6-4090-AD5A-6CB93F881DBB}">
      <dsp:nvSpPr>
        <dsp:cNvPr id="0" name=""/>
        <dsp:cNvSpPr/>
      </dsp:nvSpPr>
      <dsp:spPr>
        <a:xfrm>
          <a:off x="4320480" y="721902"/>
          <a:ext cx="2191051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2191051" y="130551"/>
              </a:lnTo>
              <a:lnTo>
                <a:pt x="2191051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C3D4-A9C7-B94C-8282-79D5B88C9B4B}">
      <dsp:nvSpPr>
        <dsp:cNvPr id="0" name=""/>
        <dsp:cNvSpPr/>
      </dsp:nvSpPr>
      <dsp:spPr>
        <a:xfrm>
          <a:off x="4820574" y="3639220"/>
          <a:ext cx="186502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186502" y="5719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0B81-1D79-4125-95D6-567A870DE1AF}">
      <dsp:nvSpPr>
        <dsp:cNvPr id="0" name=""/>
        <dsp:cNvSpPr/>
      </dsp:nvSpPr>
      <dsp:spPr>
        <a:xfrm>
          <a:off x="5272194" y="2756440"/>
          <a:ext cx="91440" cy="261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BFA3-4385-4D74-9D63-AD775DD38DF9}">
      <dsp:nvSpPr>
        <dsp:cNvPr id="0" name=""/>
        <dsp:cNvSpPr/>
      </dsp:nvSpPr>
      <dsp:spPr>
        <a:xfrm>
          <a:off x="4410268" y="1873661"/>
          <a:ext cx="907646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907646" y="130551"/>
              </a:lnTo>
              <a:lnTo>
                <a:pt x="907646" y="261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DB10-EA5F-4A0B-A8DF-69ACD9F9CB18}">
      <dsp:nvSpPr>
        <dsp:cNvPr id="0" name=""/>
        <dsp:cNvSpPr/>
      </dsp:nvSpPr>
      <dsp:spPr>
        <a:xfrm>
          <a:off x="3005281" y="2756440"/>
          <a:ext cx="186502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186502" y="5719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DB262-1E08-4D28-A72D-B4213F5494EF}">
      <dsp:nvSpPr>
        <dsp:cNvPr id="0" name=""/>
        <dsp:cNvSpPr/>
      </dsp:nvSpPr>
      <dsp:spPr>
        <a:xfrm>
          <a:off x="3502622" y="1873661"/>
          <a:ext cx="907646" cy="261103"/>
        </a:xfrm>
        <a:custGeom>
          <a:avLst/>
          <a:gdLst/>
          <a:ahLst/>
          <a:cxnLst/>
          <a:rect l="0" t="0" r="0" b="0"/>
          <a:pathLst>
            <a:path>
              <a:moveTo>
                <a:pt x="907646" y="0"/>
              </a:moveTo>
              <a:lnTo>
                <a:pt x="907646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5EB18-7160-45D4-A10D-FAE0C889D07E}">
      <dsp:nvSpPr>
        <dsp:cNvPr id="0" name=""/>
        <dsp:cNvSpPr/>
      </dsp:nvSpPr>
      <dsp:spPr>
        <a:xfrm>
          <a:off x="4274760" y="721902"/>
          <a:ext cx="91440" cy="261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551"/>
              </a:lnTo>
              <a:lnTo>
                <a:pt x="135508" y="130551"/>
              </a:lnTo>
              <a:lnTo>
                <a:pt x="135508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7FD9-E11C-5349-8E05-29A275C67478}">
      <dsp:nvSpPr>
        <dsp:cNvPr id="0" name=""/>
        <dsp:cNvSpPr/>
      </dsp:nvSpPr>
      <dsp:spPr>
        <a:xfrm>
          <a:off x="2569686" y="721902"/>
          <a:ext cx="1750793" cy="261103"/>
        </a:xfrm>
        <a:custGeom>
          <a:avLst/>
          <a:gdLst/>
          <a:ahLst/>
          <a:cxnLst/>
          <a:rect l="0" t="0" r="0" b="0"/>
          <a:pathLst>
            <a:path>
              <a:moveTo>
                <a:pt x="1750793" y="0"/>
              </a:moveTo>
              <a:lnTo>
                <a:pt x="1750793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1BAE-1A5C-7242-B0A8-F23D1B075AAC}">
      <dsp:nvSpPr>
        <dsp:cNvPr id="0" name=""/>
        <dsp:cNvSpPr/>
      </dsp:nvSpPr>
      <dsp:spPr>
        <a:xfrm>
          <a:off x="171658" y="1825481"/>
          <a:ext cx="252541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252541" y="5719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40032-0AB5-4B12-8E8D-E3CAF8372A63}">
      <dsp:nvSpPr>
        <dsp:cNvPr id="0" name=""/>
        <dsp:cNvSpPr/>
      </dsp:nvSpPr>
      <dsp:spPr>
        <a:xfrm>
          <a:off x="845102" y="721902"/>
          <a:ext cx="3475377" cy="261103"/>
        </a:xfrm>
        <a:custGeom>
          <a:avLst/>
          <a:gdLst/>
          <a:ahLst/>
          <a:cxnLst/>
          <a:rect l="0" t="0" r="0" b="0"/>
          <a:pathLst>
            <a:path>
              <a:moveTo>
                <a:pt x="3475377" y="0"/>
              </a:moveTo>
              <a:lnTo>
                <a:pt x="3475377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D445-A6AC-41C2-8E5A-CCB555992AA9}">
      <dsp:nvSpPr>
        <dsp:cNvPr id="0" name=""/>
        <dsp:cNvSpPr/>
      </dsp:nvSpPr>
      <dsp:spPr>
        <a:xfrm>
          <a:off x="3698804" y="100226"/>
          <a:ext cx="1243351" cy="62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WFD 2016</a:t>
          </a:r>
          <a:endParaRPr lang="en-GB" sz="1900" kern="1200" dirty="0"/>
        </a:p>
      </dsp:txBody>
      <dsp:txXfrm>
        <a:off x="3698804" y="100226"/>
        <a:ext cx="1243351" cy="621675"/>
      </dsp:txXfrm>
    </dsp:sp>
    <dsp:sp modelId="{79E10860-489F-4BA0-8A89-B4DFC5159AC9}">
      <dsp:nvSpPr>
        <dsp:cNvPr id="0" name=""/>
        <dsp:cNvSpPr/>
      </dsp:nvSpPr>
      <dsp:spPr>
        <a:xfrm>
          <a:off x="3297" y="983005"/>
          <a:ext cx="1683609" cy="842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WFD Reporting Guidance and GIS Guidance</a:t>
          </a:r>
          <a:endParaRPr lang="en-GB" sz="1900" kern="1200" noProof="0" dirty="0"/>
        </a:p>
      </dsp:txBody>
      <dsp:txXfrm>
        <a:off x="3297" y="983005"/>
        <a:ext cx="1683609" cy="842476"/>
      </dsp:txXfrm>
    </dsp:sp>
    <dsp:sp modelId="{4287E314-7A4F-5742-80CA-EEBD516DC6AF}">
      <dsp:nvSpPr>
        <dsp:cNvPr id="0" name=""/>
        <dsp:cNvSpPr/>
      </dsp:nvSpPr>
      <dsp:spPr>
        <a:xfrm>
          <a:off x="424200" y="208658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Annex6</a:t>
          </a:r>
          <a:endParaRPr lang="en-GB" sz="1900" kern="1200" noProof="0" dirty="0"/>
        </a:p>
      </dsp:txBody>
      <dsp:txXfrm>
        <a:off x="424200" y="2086585"/>
        <a:ext cx="1243351" cy="621675"/>
      </dsp:txXfrm>
    </dsp:sp>
    <dsp:sp modelId="{0D56F3AD-F71B-1E4F-B18F-399CF1219FA2}">
      <dsp:nvSpPr>
        <dsp:cNvPr id="0" name=""/>
        <dsp:cNvSpPr/>
      </dsp:nvSpPr>
      <dsp:spPr>
        <a:xfrm>
          <a:off x="1948010" y="983005"/>
          <a:ext cx="1243351" cy="62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UML</a:t>
          </a:r>
          <a:endParaRPr lang="en-GB" sz="1900" kern="1200" noProof="0" dirty="0"/>
        </a:p>
      </dsp:txBody>
      <dsp:txXfrm>
        <a:off x="1948010" y="983005"/>
        <a:ext cx="1243351" cy="621675"/>
      </dsp:txXfrm>
    </dsp:sp>
    <dsp:sp modelId="{75A830DB-342C-4BD1-A13A-188E700A266B}">
      <dsp:nvSpPr>
        <dsp:cNvPr id="0" name=""/>
        <dsp:cNvSpPr/>
      </dsp:nvSpPr>
      <dsp:spPr>
        <a:xfrm>
          <a:off x="3452465" y="983005"/>
          <a:ext cx="1915606" cy="890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XML Schemas for spatial and descriptive data</a:t>
          </a:r>
          <a:endParaRPr lang="en-GB" sz="1900" kern="1200" noProof="0" dirty="0"/>
        </a:p>
      </dsp:txBody>
      <dsp:txXfrm>
        <a:off x="3452465" y="983005"/>
        <a:ext cx="1915606" cy="890655"/>
      </dsp:txXfrm>
    </dsp:sp>
    <dsp:sp modelId="{30AE428A-80E7-4DCC-8CBE-7E99DF244181}">
      <dsp:nvSpPr>
        <dsp:cNvPr id="0" name=""/>
        <dsp:cNvSpPr/>
      </dsp:nvSpPr>
      <dsp:spPr>
        <a:xfrm>
          <a:off x="2880946" y="213476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XML</a:t>
          </a:r>
          <a:endParaRPr lang="en-GB" sz="1900" kern="1200" dirty="0"/>
        </a:p>
      </dsp:txBody>
      <dsp:txXfrm>
        <a:off x="2880946" y="2134765"/>
        <a:ext cx="1243351" cy="621675"/>
      </dsp:txXfrm>
    </dsp:sp>
    <dsp:sp modelId="{7BE3B712-4414-4DEB-911D-89D9D0628DF5}">
      <dsp:nvSpPr>
        <dsp:cNvPr id="0" name=""/>
        <dsp:cNvSpPr/>
      </dsp:nvSpPr>
      <dsp:spPr>
        <a:xfrm>
          <a:off x="3191784" y="3017544"/>
          <a:ext cx="1243351" cy="62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QA </a:t>
          </a:r>
          <a:r>
            <a:rPr lang="es-ES" sz="1900" kern="1200" dirty="0" err="1" smtClean="0"/>
            <a:t>tools</a:t>
          </a:r>
          <a:r>
            <a:rPr lang="es-ES" sz="1900" kern="1200" dirty="0" smtClean="0"/>
            <a:t>/</a:t>
          </a:r>
          <a:r>
            <a:rPr lang="es-ES" sz="1900" kern="1200" dirty="0" err="1" smtClean="0"/>
            <a:t>doc</a:t>
          </a:r>
          <a:endParaRPr lang="en-GB" sz="1900" kern="1200" dirty="0"/>
        </a:p>
      </dsp:txBody>
      <dsp:txXfrm>
        <a:off x="3191784" y="3017544"/>
        <a:ext cx="1243351" cy="621675"/>
      </dsp:txXfrm>
    </dsp:sp>
    <dsp:sp modelId="{42239612-9CD3-46B4-9977-FB68BD7B4CD3}">
      <dsp:nvSpPr>
        <dsp:cNvPr id="0" name=""/>
        <dsp:cNvSpPr/>
      </dsp:nvSpPr>
      <dsp:spPr>
        <a:xfrm>
          <a:off x="4696239" y="213476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GML</a:t>
          </a:r>
          <a:endParaRPr lang="en-GB" sz="1900" kern="1200" dirty="0"/>
        </a:p>
      </dsp:txBody>
      <dsp:txXfrm>
        <a:off x="4696239" y="2134765"/>
        <a:ext cx="1243351" cy="621675"/>
      </dsp:txXfrm>
    </dsp:sp>
    <dsp:sp modelId="{652C44CC-333E-4E56-BCDC-8E78356DFA15}">
      <dsp:nvSpPr>
        <dsp:cNvPr id="0" name=""/>
        <dsp:cNvSpPr/>
      </dsp:nvSpPr>
      <dsp:spPr>
        <a:xfrm>
          <a:off x="4696239" y="3017544"/>
          <a:ext cx="1243351" cy="62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Shapefiles</a:t>
          </a:r>
          <a:endParaRPr lang="en-GB" sz="1900" kern="1200" dirty="0"/>
        </a:p>
      </dsp:txBody>
      <dsp:txXfrm>
        <a:off x="4696239" y="3017544"/>
        <a:ext cx="1243351" cy="621675"/>
      </dsp:txXfrm>
    </dsp:sp>
    <dsp:sp modelId="{D27C6E81-0073-D944-A94B-CCF6DC155BC6}">
      <dsp:nvSpPr>
        <dsp:cNvPr id="0" name=""/>
        <dsp:cNvSpPr/>
      </dsp:nvSpPr>
      <dsp:spPr>
        <a:xfrm>
          <a:off x="5007077" y="3900323"/>
          <a:ext cx="1243351" cy="62167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Conversion tools</a:t>
          </a:r>
          <a:endParaRPr lang="en-GB" sz="1900" kern="1200" dirty="0"/>
        </a:p>
      </dsp:txBody>
      <dsp:txXfrm>
        <a:off x="5007077" y="3900323"/>
        <a:ext cx="1243351" cy="621675"/>
      </dsp:txXfrm>
    </dsp:sp>
    <dsp:sp modelId="{E710D7D4-C869-4B86-ABF2-CA1CE349A825}">
      <dsp:nvSpPr>
        <dsp:cNvPr id="0" name=""/>
        <dsp:cNvSpPr/>
      </dsp:nvSpPr>
      <dsp:spPr>
        <a:xfrm>
          <a:off x="5889856" y="983005"/>
          <a:ext cx="1243351" cy="62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Access DB</a:t>
          </a:r>
          <a:endParaRPr lang="en-GB" sz="1900" kern="1200" dirty="0"/>
        </a:p>
      </dsp:txBody>
      <dsp:txXfrm>
        <a:off x="5889856" y="983005"/>
        <a:ext cx="1243351" cy="621675"/>
      </dsp:txXfrm>
    </dsp:sp>
    <dsp:sp modelId="{8DA1AB13-C049-3143-8D3B-6199F85D9AF6}">
      <dsp:nvSpPr>
        <dsp:cNvPr id="0" name=""/>
        <dsp:cNvSpPr/>
      </dsp:nvSpPr>
      <dsp:spPr>
        <a:xfrm>
          <a:off x="6200694" y="1865785"/>
          <a:ext cx="1819420" cy="74589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Docs/ Conversion tool</a:t>
          </a:r>
          <a:endParaRPr lang="en-GB" sz="1900" kern="1200" dirty="0"/>
        </a:p>
      </dsp:txBody>
      <dsp:txXfrm>
        <a:off x="6200694" y="1865785"/>
        <a:ext cx="1819420" cy="745898"/>
      </dsp:txXfrm>
    </dsp:sp>
    <dsp:sp modelId="{FA12F0E7-079B-0445-8632-1ABB4EF82D34}">
      <dsp:nvSpPr>
        <dsp:cNvPr id="0" name=""/>
        <dsp:cNvSpPr/>
      </dsp:nvSpPr>
      <dsp:spPr>
        <a:xfrm>
          <a:off x="7394311" y="983005"/>
          <a:ext cx="1243351" cy="6216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Helpdesk log</a:t>
          </a:r>
          <a:endParaRPr lang="en-GB" sz="1900" kern="1200" dirty="0"/>
        </a:p>
      </dsp:txBody>
      <dsp:txXfrm>
        <a:off x="7394311" y="983005"/>
        <a:ext cx="1243351" cy="62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F0E-C1F2-4018-BFB8-C64DAE370C35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C00B-01E8-4363-9715-8FCE2ACEF1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48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B199-7780-456F-A607-3D92CBC9F0A1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03C2-5AC2-4A95-BF31-796ECC85AD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74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0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7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4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us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8E7AF7-9403-4D93-AE2C-4241B558FF99}" type="datetimeFigureOut">
              <a:rPr lang="es-ES" smtClean="0"/>
              <a:pPr/>
              <a:t>12/11/15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6705600" y="531353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5984A-2E04-44FB-8BFE-5A2A052559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984A-2E04-44FB-8BFE-5A2A05255957}" type="slidenum">
              <a:rPr lang="es-ES">
                <a:solidFill>
                  <a:schemeClr val="bg1"/>
                </a:solidFill>
              </a:rPr>
              <a:pPr/>
              <a:t>‹#›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hyperlink" Target="http://rod.eionet.europa.eu/contacts?roleId=extranet-wise-nfp" TargetMode="External"/><Relationship Id="rId7" Type="http://schemas.openxmlformats.org/officeDocument/2006/relationships/hyperlink" Target="mailto:wfd.helpdesk@eionet.europa.eu" TargetMode="External"/><Relationship Id="rId8" Type="http://schemas.openxmlformats.org/officeDocument/2006/relationships/hyperlink" Target="http://rod.eionet.europa.eu/contacts?roleId=extranet-wfd-dat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telletxea@bilbomatica.es" TargetMode="External"/><Relationship Id="rId4" Type="http://schemas.openxmlformats.org/officeDocument/2006/relationships/hyperlink" Target="mailto:jarrien@bilbomatica.es" TargetMode="External"/><Relationship Id="rId5" Type="http://schemas.openxmlformats.org/officeDocument/2006/relationships/hyperlink" Target="mailto:jenriquesoriano@guadaltel.es" TargetMode="External"/><Relationship Id="rId6" Type="http://schemas.openxmlformats.org/officeDocument/2006/relationships/hyperlink" Target="mailto:msantamaria@bilbomatica.es" TargetMode="External"/><Relationship Id="rId7" Type="http://schemas.openxmlformats.org/officeDocument/2006/relationships/hyperlink" Target="mailto:marisaruiz@guadaltel.es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%25EF%25BF%25BChttp\::cdr.eionet.europa.eu:help:WFD:WFD_521_2016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4067944" y="3937620"/>
            <a:ext cx="129614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12/11/2015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13742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Reporting Workshop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 the Common Implementation Strategy of the Water Framework Directive (WFD)</a:t>
            </a:r>
            <a:endParaRPr lang="en-GB" i="1" dirty="0" smtClean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 to Reporting Guidance Tools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es-ES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10" descr="Screen Shot 2014-11-04 at 0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1276"/>
            <a:ext cx="2365216" cy="813198"/>
          </a:xfrm>
          <a:prstGeom prst="rect">
            <a:avLst/>
          </a:prstGeom>
        </p:spPr>
      </p:pic>
      <p:pic>
        <p:nvPicPr>
          <p:cNvPr id="14" name="Picture 13" descr="Screen Shot 2014-11-04 at 03.56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41276"/>
            <a:ext cx="788461" cy="841276"/>
          </a:xfrm>
          <a:prstGeom prst="rect">
            <a:avLst/>
          </a:prstGeom>
        </p:spPr>
      </p:pic>
      <p:pic>
        <p:nvPicPr>
          <p:cNvPr id="15" name="11 Imagen" descr="gu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0" y="4463328"/>
            <a:ext cx="1436533" cy="457996"/>
          </a:xfrm>
          <a:prstGeom prst="rect">
            <a:avLst/>
          </a:prstGeom>
        </p:spPr>
      </p:pic>
      <p:pic>
        <p:nvPicPr>
          <p:cNvPr id="16" name="12 Imagen" descr="LOGOtrasp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13672"/>
            <a:ext cx="1440160" cy="4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598816"/>
            <a:ext cx="8676456" cy="46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 </a:t>
            </a:r>
          </a:p>
          <a:p>
            <a:pPr>
              <a:lnSpc>
                <a:spcPct val="100000"/>
              </a:lnSpc>
            </a:pP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Log in at CDR with EIONET account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Shot 2015-11-11 at 04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7420"/>
            <a:ext cx="8584095" cy="11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 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Create an envelope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MAC ALBERTO T.:Users:AlbertoT:Desktop:Screen Shot 2015-10-05 at 02.11.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6464"/>
            <a:ext cx="5757545" cy="27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 ALBERTO T.:Users:AlbertoT:Desktop:Screen Shot 2015-10-05 at 02.12.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416"/>
            <a:ext cx="2720776" cy="5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AC ALBERTO T.:Users:AlbertoT:Desktop:Screen Shot 2015-10-05 at 05.06.3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376"/>
            <a:ext cx="2206490" cy="400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779912" y="1921396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Segoe UI Light"/>
                <a:cs typeface="Segoe UI Light"/>
              </a:rPr>
              <a:t>Title</a:t>
            </a:r>
            <a:r>
              <a:rPr lang="en-US" sz="2500" b="1" dirty="0" smtClean="0">
                <a:latin typeface="Segoe UI Light"/>
                <a:cs typeface="Segoe UI Light"/>
              </a:rPr>
              <a:t>: YYYYMMDD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49746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Upload file(s)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835696" y="1489348"/>
            <a:ext cx="5749925" cy="3352800"/>
            <a:chOff x="0" y="0"/>
            <a:chExt cx="5749925" cy="3352800"/>
          </a:xfrm>
        </p:grpSpPr>
        <p:pic>
          <p:nvPicPr>
            <p:cNvPr id="16" name="Picture 15" descr="MAC ALBERTO T.:Users:AlbertoT:Desktop:Screen Shot 2015-10-05 at 05.20.09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67" y="0"/>
              <a:ext cx="1755140" cy="516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MAC ALBERTO T.:Users:AlbertoT:Desktop:Screen Shot 2015-10-05 at 02.27.36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6890"/>
              <a:ext cx="5749925" cy="2835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Bent Arrow 17"/>
            <p:cNvSpPr/>
            <p:nvPr/>
          </p:nvSpPr>
          <p:spPr>
            <a:xfrm rot="5400000">
              <a:off x="2225615" y="42323"/>
              <a:ext cx="315530" cy="80829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31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150">
                  <a:effectLst/>
                  <a:ea typeface="Times New Roman"/>
                  <a:cs typeface="Times New Roman"/>
                </a:rPr>
                <a:t> </a:t>
              </a:r>
              <a:endParaRPr lang="en-US" sz="115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76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79655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QA test + statistics on data uploaded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145532"/>
            <a:ext cx="5760720" cy="1581150"/>
          </a:xfrm>
          <a:prstGeom prst="rect">
            <a:avLst/>
          </a:prstGeom>
        </p:spPr>
      </p:pic>
      <p:pic>
        <p:nvPicPr>
          <p:cNvPr id="20" name="Picture 19" descr="MAC ALBERTO T.:Users:AlbertoT:Desktop:Screen Shot 2015-10-05 at 05.28.2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3404"/>
            <a:ext cx="2160240" cy="43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7 Título"/>
          <p:cNvSpPr txBox="1">
            <a:spLocks/>
          </p:cNvSpPr>
          <p:nvPr/>
        </p:nvSpPr>
        <p:spPr>
          <a:xfrm>
            <a:off x="3995936" y="1489348"/>
            <a:ext cx="5112568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Schema validation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Within schema checks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_tradn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_tradn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Statistics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56946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59588" y="3178264"/>
            <a:ext cx="1440160" cy="157108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MAC ALBERTO T.:Users:AlbertoT:Desktop:Screen Shot 2015-10-05 at 02.35.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5372"/>
            <a:ext cx="4078605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AC ALBERTO T.:Users:AlbertoT:Desktop:Screen Shot 2015-10-05 at 02.20.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9348"/>
            <a:ext cx="1948482" cy="30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C ALBERTO T.:Users:AlbertoT:Desktop:Screen Shot 2015-10-05 at 05.36.3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452"/>
            <a:ext cx="3960440" cy="262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555776" y="3433564"/>
            <a:ext cx="3024336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>
            <a:solidFill>
              <a:srgbClr val="D5006E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QA results + statistics</a:t>
            </a:r>
            <a:endParaRPr lang="en-US" sz="2500" b="1" dirty="0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597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II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425452"/>
            <a:ext cx="2785492" cy="278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497460"/>
            <a:ext cx="2785492" cy="2785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489348"/>
            <a:ext cx="41044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Blocking errors exists: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envelope not released</a:t>
            </a:r>
          </a:p>
          <a:p>
            <a:pPr marL="342900" indent="-342900">
              <a:buFontTx/>
              <a:buChar char="-"/>
            </a:pPr>
            <a:r>
              <a:rPr lang="en-US" sz="2500" b="1" dirty="0">
                <a:latin typeface="Segoe UI Light"/>
                <a:cs typeface="Segoe UI Light"/>
              </a:rPr>
              <a:t>r</a:t>
            </a:r>
            <a:r>
              <a:rPr lang="en-US" sz="2500" b="1" dirty="0" smtClean="0">
                <a:latin typeface="Segoe UI Light"/>
                <a:cs typeface="Segoe UI Light"/>
              </a:rPr>
              <a:t>eplace wrong files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1489348"/>
            <a:ext cx="37444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No blocking errors: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confirmation of receipt</a:t>
            </a:r>
          </a:p>
          <a:p>
            <a:pPr marL="342900" indent="-342900">
              <a:buFontTx/>
              <a:buChar char="-"/>
            </a:pPr>
            <a:r>
              <a:rPr lang="en-US" sz="2500" b="1" dirty="0">
                <a:latin typeface="Segoe UI Light"/>
                <a:cs typeface="Segoe UI Light"/>
              </a:rPr>
              <a:t>e</a:t>
            </a:r>
            <a:r>
              <a:rPr lang="en-US" sz="2500" b="1" dirty="0" smtClean="0">
                <a:latin typeface="Segoe UI Light"/>
                <a:cs typeface="Segoe UI Light"/>
              </a:rPr>
              <a:t>nvelope released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3721596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495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III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1489348"/>
            <a:ext cx="79208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Blocking errors: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Missing file(s) in the envelope required.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Missing or erroneous elements to keep the integrity of the data at EU level or undermine the consistency of the reported data.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45532"/>
            <a:ext cx="1957348" cy="1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process: in case of Annex0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IV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841276"/>
            <a:ext cx="1841624" cy="18416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95736" y="141734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ENV</a:t>
            </a:r>
            <a:r>
              <a:rPr lang="en-US" sz="2500" b="1" dirty="0">
                <a:latin typeface="Segoe UI Light"/>
                <a:cs typeface="Segoe UI Light"/>
              </a:rPr>
              <a:t> </a:t>
            </a:r>
            <a:r>
              <a:rPr lang="en-US" sz="2500" b="1" dirty="0" smtClean="0">
                <a:latin typeface="Segoe UI Light"/>
                <a:cs typeface="Segoe UI Light"/>
              </a:rPr>
              <a:t>assessment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223387"/>
            <a:ext cx="1157567" cy="11575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1302" y="2634425"/>
            <a:ext cx="2824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Envelope remains in draft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Files needed to be replaced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610" y="4156818"/>
            <a:ext cx="1224136" cy="1224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67151" y="2944183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Envelope released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Successful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Notification &gt; Close</a:t>
            </a:r>
          </a:p>
          <a:p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436966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88024" y="2857500"/>
            <a:ext cx="841276" cy="8412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09568" y="1114116"/>
            <a:ext cx="32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latin typeface="Segoe UI Light"/>
                <a:cs typeface="Segoe UI Light"/>
              </a:rPr>
              <a:t>Manual assessment based on Annex0</a:t>
            </a:r>
            <a:endParaRPr lang="en-US" sz="2000" b="1" dirty="0">
              <a:latin typeface="Segoe UI Light"/>
              <a:cs typeface="Segoe UI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085073"/>
            <a:ext cx="1080120" cy="747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281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process: CDR collections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Diagrama 8"/>
          <p:cNvGraphicFramePr/>
          <p:nvPr>
            <p:extLst>
              <p:ext uri="{D42A27DB-BD31-4B8C-83A1-F6EECF244321}">
                <p14:modId xmlns:p14="http://schemas.microsoft.com/office/powerpoint/2010/main" val="167242158"/>
              </p:ext>
            </p:extLst>
          </p:nvPr>
        </p:nvGraphicFramePr>
        <p:xfrm>
          <a:off x="1" y="538498"/>
          <a:ext cx="9144000" cy="463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0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4400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process: CDR collections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9348"/>
            <a:ext cx="8879322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059832" y="409228"/>
            <a:ext cx="3096344" cy="9361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1187624" y="1633364"/>
            <a:ext cx="7200800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structure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resources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workflow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Annex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6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process</a:t>
            </a:r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6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9361040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Permissions for data reporters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45532"/>
            <a:ext cx="1625600" cy="162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41276"/>
            <a:ext cx="16256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55576" y="2641476"/>
            <a:ext cx="884808" cy="884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3737" y="1222069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National Coordinator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128183"/>
            <a:ext cx="2824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Data 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Reporter(s)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1969" y="658397"/>
            <a:ext cx="56886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Registered at:</a:t>
            </a:r>
          </a:p>
          <a:p>
            <a:r>
              <a:rPr lang="en-US" sz="2500" b="1" dirty="0">
                <a:latin typeface="Segoe UI Light"/>
                <a:cs typeface="Segoe UI Light"/>
                <a:hlinkClick r:id="rId6"/>
              </a:rPr>
              <a:t>http://</a:t>
            </a:r>
            <a:r>
              <a:rPr lang="en-US" sz="2500" b="1" dirty="0" smtClean="0">
                <a:latin typeface="Segoe UI Light"/>
                <a:cs typeface="Segoe UI Light"/>
                <a:hlinkClick r:id="rId6"/>
              </a:rPr>
              <a:t>rod.eionet.europa.eu/contacts?roleId=extranet-wise-nfp</a:t>
            </a:r>
            <a:endParaRPr lang="en-US" sz="2500" b="1" dirty="0" smtClean="0">
              <a:latin typeface="Segoe UI Light"/>
              <a:cs typeface="Segoe UI Light"/>
            </a:endParaRP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Request registration for data reporters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Requested </a:t>
            </a:r>
            <a:r>
              <a:rPr lang="en-US" sz="2500" b="1" dirty="0">
                <a:latin typeface="Segoe UI Light"/>
                <a:cs typeface="Segoe UI Light"/>
              </a:rPr>
              <a:t>through </a:t>
            </a:r>
            <a:r>
              <a:rPr lang="en-US" sz="2500" b="1" dirty="0" smtClean="0">
                <a:latin typeface="Segoe UI Light"/>
                <a:cs typeface="Segoe UI Light"/>
              </a:rPr>
              <a:t>WFD Helpdesk (</a:t>
            </a:r>
            <a:r>
              <a:rPr lang="en-US" sz="2500" b="1" dirty="0" smtClean="0">
                <a:latin typeface="Segoe UI Light"/>
                <a:cs typeface="Segoe UI Light"/>
                <a:hlinkClick r:id="rId7"/>
              </a:rPr>
              <a:t>wfd.helpdesk@eionet.europa.eu</a:t>
            </a:r>
            <a:r>
              <a:rPr lang="en-US" sz="2500" b="1" dirty="0" smtClean="0">
                <a:latin typeface="Segoe UI Light"/>
                <a:cs typeface="Segoe UI Ligh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Guidelines provided in Annex6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3147601" y="4240409"/>
            <a:ext cx="56886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Registered at:</a:t>
            </a:r>
          </a:p>
          <a:p>
            <a:r>
              <a:rPr lang="en-US" sz="2500" b="1" dirty="0">
                <a:latin typeface="Segoe UI Light"/>
                <a:cs typeface="Segoe UI Light"/>
                <a:hlinkClick r:id="rId8"/>
              </a:rPr>
              <a:t>http://rod.eionet.europa.eu/contacts?roleId=extranet-wfd-data</a:t>
            </a:r>
            <a:endParaRPr lang="en-US" sz="2500" b="1" dirty="0" smtClean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795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83768" y="1777380"/>
            <a:ext cx="4113232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Questions?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11 Imagen" descr="gu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5652"/>
            <a:ext cx="1872208" cy="596898"/>
          </a:xfrm>
          <a:prstGeom prst="rect">
            <a:avLst/>
          </a:prstGeom>
        </p:spPr>
      </p:pic>
      <p:pic>
        <p:nvPicPr>
          <p:cNvPr id="10" name="12 Imagen" descr="LOGOtras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836" y="4164061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11760" y="481236"/>
            <a:ext cx="4824536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 algn="ctr"/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23700" y="1489348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Alberto Telletxea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3"/>
              </a:rPr>
              <a:t>atelletxea@bilbomatica.es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Enrique Soriano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  <a:hlinkClick r:id="rId4"/>
            </a:endParaRPr>
          </a:p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jenriquesoriano@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guadaltel.es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Mikel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Santamaría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6"/>
              </a:rPr>
              <a:t>msantamaria@bilbomatica.es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Marisa Ruiz</a:t>
            </a:r>
          </a:p>
          <a:p>
            <a:pPr algn="ctr"/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7"/>
              </a:rPr>
              <a:t>marisaruiz@guadaltel.es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8 Imagen" descr="gua-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873724"/>
            <a:ext cx="1872208" cy="596898"/>
          </a:xfrm>
          <a:prstGeom prst="rect">
            <a:avLst/>
          </a:prstGeom>
        </p:spPr>
      </p:pic>
      <p:pic>
        <p:nvPicPr>
          <p:cNvPr id="12" name="9 Imagen" descr="LOGOtrasp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801716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structure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6" name="Diagrama 9"/>
          <p:cNvGraphicFramePr/>
          <p:nvPr>
            <p:extLst>
              <p:ext uri="{D42A27DB-BD31-4B8C-83A1-F6EECF244321}">
                <p14:modId xmlns:p14="http://schemas.microsoft.com/office/powerpoint/2010/main" val="1616321332"/>
              </p:ext>
            </p:extLst>
          </p:nvPr>
        </p:nvGraphicFramePr>
        <p:xfrm>
          <a:off x="1344754" y="911127"/>
          <a:ext cx="6304915" cy="427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8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resources available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6459382"/>
              </p:ext>
            </p:extLst>
          </p:nvPr>
        </p:nvGraphicFramePr>
        <p:xfrm>
          <a:off x="251520" y="739976"/>
          <a:ext cx="8640960" cy="462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5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WFD2016 reporting resources page 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Shot 2015-10-12 at 09.41.13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5" y="715534"/>
            <a:ext cx="6946111" cy="48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201316"/>
            <a:ext cx="4225652" cy="4225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9952" y="2209428"/>
            <a:ext cx="184711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Light"/>
                <a:cs typeface="Segoe UI Light"/>
              </a:rPr>
              <a:t>DEMO</a:t>
            </a:r>
            <a:endParaRPr lang="es-ES_tradnl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8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Overview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WFD2016_Reportnet_workflow 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9268"/>
            <a:ext cx="6015233" cy="47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Step 0 Annex0 (if relevant)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5536" y="1273324"/>
            <a:ext cx="9001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MS not able to report all the data as required in the WFD Reporting Guidance – Explanatory note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Following a document template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Submitted via e-mail to the WFD </a:t>
            </a:r>
            <a:r>
              <a:rPr lang="en-US" sz="2500" b="1" dirty="0" err="1" smtClean="0">
                <a:latin typeface="Segoe UI Light"/>
                <a:cs typeface="Segoe UI Light"/>
              </a:rPr>
              <a:t>HelpDesk</a:t>
            </a:r>
            <a:endParaRPr lang="en-US" sz="2500" b="1" dirty="0" smtClean="0">
              <a:latin typeface="Segoe UI Light"/>
              <a:cs typeface="Segoe U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At least one month in advance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ENV will provide feedback in a 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Not accepted omissions on elements that break integrity and consistency of the EU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Finally, to be uploaded at CDR together with XML/GML data: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 b="1" dirty="0" smtClean="0">
                <a:latin typeface="Segoe UI Light"/>
                <a:cs typeface="Segoe UI Light"/>
              </a:rPr>
              <a:t>National and/or RBD level</a:t>
            </a:r>
          </a:p>
        </p:txBody>
      </p:sp>
    </p:spTree>
    <p:extLst>
      <p:ext uri="{BB962C8B-B14F-4D97-AF65-F5344CB8AC3E}">
        <p14:creationId xmlns:p14="http://schemas.microsoft.com/office/powerpoint/2010/main" val="259162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Step 0 Annex0 (if relevant)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15008" y="1057300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Naming convention and template:</a:t>
            </a:r>
          </a:p>
          <a:p>
            <a:r>
              <a:rPr lang="en-GB" sz="2200" b="1" i="1" dirty="0">
                <a:latin typeface="Segoe UI Light"/>
                <a:cs typeface="Segoe UI Light"/>
              </a:rPr>
              <a:t>Annex0_CountryCode(2 characters).</a:t>
            </a:r>
            <a:r>
              <a:rPr lang="en-GB" sz="2200" b="1" i="1" dirty="0" err="1">
                <a:latin typeface="Segoe UI Light"/>
                <a:cs typeface="Segoe UI Light"/>
              </a:rPr>
              <a:t>docx</a:t>
            </a:r>
            <a:r>
              <a:rPr lang="en-GB" sz="2200" b="1" i="1" dirty="0">
                <a:latin typeface="Segoe UI Light"/>
                <a:cs typeface="Segoe UI Light"/>
              </a:rPr>
              <a:t>   (for national Annex 0)</a:t>
            </a:r>
            <a:endParaRPr lang="en-US" sz="2200" b="1" i="1" dirty="0">
              <a:latin typeface="Segoe UI Light"/>
              <a:cs typeface="Segoe UI Light"/>
            </a:endParaRPr>
          </a:p>
          <a:p>
            <a:r>
              <a:rPr lang="en-GB" sz="2200" b="1" i="1" dirty="0">
                <a:latin typeface="Segoe UI Light"/>
                <a:cs typeface="Segoe UI Light"/>
              </a:rPr>
              <a:t>Annex0_CountryCode(2 characters)_</a:t>
            </a:r>
            <a:r>
              <a:rPr lang="en-GB" sz="2200" b="1" i="1" dirty="0" err="1">
                <a:latin typeface="Segoe UI Light"/>
                <a:cs typeface="Segoe UI Light"/>
              </a:rPr>
              <a:t>EURBDCode.docx</a:t>
            </a:r>
            <a:r>
              <a:rPr lang="en-GB" sz="2200" b="1" i="1" dirty="0">
                <a:latin typeface="Segoe UI Light"/>
                <a:cs typeface="Segoe UI Light"/>
              </a:rPr>
              <a:t>   (for RBD Annex 0)</a:t>
            </a:r>
            <a:endParaRPr lang="en-US" sz="2200" b="1" i="1" dirty="0">
              <a:latin typeface="Segoe UI Light"/>
              <a:cs typeface="Segoe UI Light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2" name="Picture 1" descr="Screen Shot 2015-11-11 at 04.58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1436"/>
            <a:ext cx="6239804" cy="29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Reportnet interface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1201316"/>
            <a:ext cx="856895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D5006E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http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://</a:t>
            </a:r>
            <a:r>
              <a:rPr lang="en-GB" sz="2800" b="1" dirty="0" err="1">
                <a:solidFill>
                  <a:schemeClr val="bg1"/>
                </a:solidFill>
                <a:latin typeface="Segoe UI Light"/>
                <a:cs typeface="Segoe UI Light"/>
              </a:rPr>
              <a:t>cdr.eionet.europa.eu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GB" sz="2800" b="1" i="1" dirty="0">
                <a:solidFill>
                  <a:schemeClr val="bg1"/>
                </a:solidFill>
                <a:latin typeface="Segoe UI Light"/>
                <a:cs typeface="Segoe UI Light"/>
              </a:rPr>
              <a:t>&lt;you country&gt;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GB" sz="2800" b="1" dirty="0" err="1">
                <a:solidFill>
                  <a:schemeClr val="bg1"/>
                </a:solidFill>
                <a:latin typeface="Segoe UI Light"/>
                <a:cs typeface="Segoe UI Light"/>
              </a:rPr>
              <a:t>eu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/wfd2016</a:t>
            </a:r>
            <a:r>
              <a:rPr lang="en-GB" sz="28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93404"/>
            <a:ext cx="8879322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A37F8D8-4ABA-405F-A6D2-DED26F5E8A9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81EFAB3-E5EE-4614-AEE1-AFDA143B568A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6526F7E9-E08B-48A9-A7D4-B83F2DC5060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D19718FC-F508-44DC-B5E5-8F124BBA1FD6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563C692A-BCBF-4C8A-BDBD-B2BDB10FBA48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28E90B3-6AD6-431D-8B53-8C8F85201DFC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B2CD378F-C2C9-4A1F-B8C1-94C16A153824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60A6976-6A68-4EEA-98B8-DAA4404EEB33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2CD2A94-91E5-4922-B6AC-46DADD6E302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D6F4B1D-088A-4831-B1FF-61FFFC2CB03F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7AFA0686-A16C-4272-930F-14279396472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88C10181-4D50-4193-A572-32E690CB8F8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E83696F-7E7A-45CA-9FC8-19D01BCF65C5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53576085-899D-4287-B79E-400DD3048152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14F8FB4-E8DF-42F6-AC29-31E92849D224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69815C75-7FCF-4648-9337-66B9449B8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0BA975A4-EB57-4E08-B32D-C2BC686DE29B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DB0802D-D071-4363-A554-7FD2B1AF0D74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1E2C03D1-DC44-4905-9B63-E514B420616B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EA70212D-E906-4E51-B6BD-C40D68DBE1BA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FD149C5-E225-4C14-B8E8-E05AEBAE7DA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01BE5ACA-3AC2-4E6F-9BBA-2BF586FFBD38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B1B35F70-0614-42DD-9B40-ADA9CAE726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9BB81F3-AA9C-421B-9F2B-502E93BC4380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91BC2C3-C80E-414C-A8FA-904B4C92DA53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FDF914B-8DB0-4AB5-AF7C-3585052A1E94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257D1A4C-79FA-4571-8FB1-A5FEEE94D5A6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D8E21CF9-DFA6-409A-9D10-5D4971CF78C7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90B60288-3C73-49C1-A568-C1342CDDEA18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735A1CC2-27F6-42EB-9B71-721F1AED0AF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4C6F66FB-E69E-4CC6-B70A-B83DBDADB2B5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49853455-784D-45A8-B945-5289EA6B4B85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7BC15D69-C8C0-46E1-ACB9-E4C6D636213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3D9A00D-6F14-4355-9AEB-CDEDD8BB863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7F6E58C-4394-4866-A075-2EF45FA90D8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DC76D8A-9F47-432A-A8FA-95F449F26EDA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28B23A37-D6EB-478F-9EF5-5A4EC20A331B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1C598B9D-D0F7-4F49-B93C-B0020DA8F587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8B621D07-6435-4EB0-A660-87EC527838B0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BBF02A02-D642-4E88-A7A1-0BA0BB711253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ACCBD5B6-02DD-49E9-B584-226B4B3ED908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91D2B04-D046-48A8-925E-756364DB51B5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46EC4BE5-26DD-404E-848D-EE19519342CE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78FCCBC8-8A5F-4DF1-AE59-8DB29B2A6413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A046BB04-009C-42D3-A49B-81382C17AE7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98B251B-97D6-4D6E-9C39-0F867B590E93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0BFAA4B5-D289-4507-AFDA-4AE87759085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53E17DF-FB7B-4F69-B783-73B9638BD9BB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A7D4C0A-8E63-4C1F-A46E-0E0B8EFA1C55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BFD29FFF-DC34-4EF7-BF8B-6BF063A40157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3369EE9-BD71-4D90-ADB3-36405424496F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3D6CD7C0-60EE-4917-ACBC-3AE2728A18BB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82B31E10-5DBA-4F38-B751-300E9CA64F88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B24CED68-41F8-4476-8CBC-90B4C6DA17CA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02D7E8E6-6FDC-44FE-8618-DEE549CF201E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34397C2D-25FC-4AD7-9C30-C00D2890DB5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F13F6F6-326A-4315-A927-6D2D297B68D7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E8D87FA1-5696-4465-AFF8-3569AB33AE5C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F15D3911-D7BA-45B6-B7BB-8CE0C08CA4E8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37264D15-BC10-4990-AB50-87ABAA225E1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9B32323-5763-40B3-A92E-9504B7CE0C52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A93020C3-24B5-4573-9FFD-C07D0AC3FC15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25E347DD-4A52-42F4-847A-6269A993E883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A5C6AE79-3A44-46C1-A480-9BDF2ED4F082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77F4F1E3-0A10-4290-B5FC-5336BDA9B3A3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6A48FAFA-8233-4858-A482-17E5529CC26D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38DC6449-CA78-4709-BCF5-1B879AEF88F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CF36A89-9B31-4A37-A6E6-F8A6401FAF52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F1A731A2-FFB3-4A86-9A7B-5A171C66D6EB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6E66CF52-AD84-4049-8B44-FB88970F619C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1ECE9F2-8777-452E-A0AD-1FAB3A6EB0EE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FC9E5D23-55B7-41F5-801A-55D51296B6B7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CF712CB4-35A9-4460-B313-E8B6A3DC5D0E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A95B15E9-53AB-4382-A327-EDA21EDDEE4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6AE177C8-D7A9-4724-9B59-8202C4FC262C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D97BDE4B-BA99-4FED-9E1C-D922CAE8E4A0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B673897A-737D-43CD-BE00-AAAFB10D8EFF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E3CDD4E5-8595-4F97-8C15-F63E186F66A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24136E0-3A18-449D-AA85-87CA4A4FAE37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6E149A9B-17D7-42D7-8BB3-237032619FA4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725C5D6C-B7D0-47DA-99CD-C6C168BEB21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6ADF84E6-8C59-4912-B986-0F94327C038E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93AA0830-F6DB-441F-8919-36720ABCFD04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F806BB6A-7684-4717-B5E7-8F7670EE87A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1BCA68FE-6F31-4017-9983-6A598957668A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6B0B1A8-5E2E-435A-913C-C3B06F808537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CABF4047-7109-4269-8447-6E055139F42A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B6996897-6622-47B5-B094-84220C0CBE61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097066FB-DE6A-41EF-8ADC-9168F7B8FF5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67BEFC6-A609-472E-8528-931D235C598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98D2F53E-8D74-4CFA-A14E-4FBCF5005745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86EB7271-54A2-4064-9D2F-49FA596936B4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E1D2E0E1-7B75-4B3C-93DB-911F742F69F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9D816718-9EE8-4297-A087-9B57D286710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6FCAD628-6B13-4091-A9A5-92F2A1119452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E4F34E35-3E75-4BC0-9002-A48F1E5C331E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742C6FF3-C9B5-4BBC-BD44-6928BA184B4A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86A23A19-9959-4822-9FC6-D113D3CCBBE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4C300CD-79D6-49DB-AA70-923EC67DA0FB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F845D7F1-B0EA-489A-B9BC-847ABEB1FD2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E5DF4E2-9CC8-4ECE-9D25-EFE676281477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17F97AE5-77D5-47D1-9A1E-F7EF50179042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C280B370-F01B-4014-A73B-404D002D05E2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7DB8C007-E517-45FB-8C53-D4AEF39CCA5A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0DEC371C-B949-450E-8215-03843580A99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C6073F4F-9C8E-4293-B929-B5E205BB370A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85157499-E74A-4D2C-AC75-37F77FF8FD15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38FDFC32-9470-455B-8E94-9E674BDF5901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044548AF-9382-4545-B1F9-437353951FE7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4D65EC33-46C2-4F9C-B69E-9DB9B4D7BC88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6315A21F-B75C-4635-B7D2-55BF4389FCA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0A2C3CF-451D-4EBD-9740-9E0F7796DDB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256A776-AC6C-44FC-922A-708767A2C0F7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980E441A-A821-4DCC-B2E8-0462170ABB1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041E6525-AF80-4C0F-B424-94FF995DC993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B8E2CB75-E416-4BE4-8B7A-3DA2B806EEE6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0CA23663-BBA3-4EA1-AE9B-60D562C8DD2F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9E862DD9-9104-4C29-826F-477FCA6F5996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3C9FB1FE-FF7E-4EFC-9C38-0B2C77069BA7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3C74CF4F-3FFA-489B-83C9-75B4C08F783A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133260E1-0709-42D8-8EDB-1EFB9D3499CF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4F4F9228-61E6-4CC7-A0BC-2EECD5CEF70B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89F14F30-EC23-41BC-8F71-4F4423CC5A8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AD3EDF6-3AD3-4BEF-994E-3B9BA591A7E4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904AF4DA-5A6D-41F9-841C-52FA57684ED0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C49FDBB6-7853-4870-A05B-EDCB4B3AFEF2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D54DBF13-890D-47D8-B17C-B3D2A8058777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237660ED-F7C4-4310-B73A-E5A63C695E16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108D0877-9C7A-46FB-8BA4-1C4F93F07782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F4A72615-5454-4F0C-BA58-64C2AD9A65C3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5CBA33BA-7163-47A7-8C90-B095107A9522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4DDB16F6-07E6-4BAB-B5A8-131E12E511D1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3F53EBC3-7997-4DEF-824B-66F6C9285165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6E33BF6A-39E2-4A96-BCCA-003DE2F264F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042E028-BF4A-454E-BD85-402060A27A90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A8F5930F-D9D6-4542-ADBC-673764E6057F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DF968F37-211D-451C-9F62-0DCBD04A71A4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413969F5-58EA-4E29-96E4-B3B41321A41D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5A543695-4C15-4273-9B6B-FE0F41D14E0A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1D81B06B-C3BC-4AF8-8E8B-E181AE50A745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3CACC627-A792-4AAD-B113-9E0AC7CF2943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9CF60F5B-E291-47F0-99F7-5A8525029379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85732479-E310-43DE-A763-518A49E5BE31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5E3CFD19-2FBA-46F5-8962-2B387E0EAC68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32CC8FEA-2701-411F-9801-23ACDAC5B51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A3AAC96-A00D-4E07-BCB6-4026E07FFEB2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DA6CA23E-ABD2-46A6-AB69-B53B87F0129C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F73E0E7F-E7DC-4322-9486-12CACCFEBEEC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06616E87-A72F-440D-952F-23E8D1E9F6F5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CB7CBA4B-30EF-46FA-B551-C560695144BB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209F5746-E008-4C7D-B1FC-9B99FCBF44F9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9FF1482D-2734-4624-9862-B4797B2B99DB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17D21171-0BD6-4064-A3EC-BC424B7B0A4F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2F04FDF4-9C6B-446B-AE9C-7C5B1FC46687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4A47606-EDAB-4B8B-BD5B-B618752054EC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CFF60EB3-BD8B-47B9-A98D-527CB506B02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484DCEC-79DA-4C1D-B65D-9A979B7BA33B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51734FED-2946-4C9B-9D07-26E040E0BA8F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6CF53C17-538E-4A76-81A5-ECBF88712F1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95AB102-AB0B-4AD4-BC7F-DB78EE7299B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46A92BB-3818-405C-A3A5-9A5DE0984C0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9E33C0F-5A79-4BF6-B95F-856325F5F46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9AAD315-CBFA-4A1C-9B3D-B34A19366E2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AB17CE6-071C-4580-A513-B21739F998F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BC4AED8-D01D-4312-94F2-2C9D2361B9B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3943172-C430-48DD-8F85-60AA6C82FDB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BE64DC8-5DF6-46B6-B6BC-115D0E674EE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1ADCA04-E0D3-493C-97A4-1E74383CD8B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4894E41-9DC2-4702-AA5B-6EDFEFEC86C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C8694A9-9AC1-4A57-90B4-5F2225FC497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F12BA54-E314-433E-9BDC-19AA520A8F1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CCE10E7-B7E9-4935-9D69-0719BF111C3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8A24817-3665-40DA-9A5B-2C7FBD45F53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9F502DD2-A335-4845-A593-C69E25DF096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2A0AB5CC-12D1-4EF2-955D-32D5CD33C17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5DB6784-733D-42C9-8646-DA2BEE3AB52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5725D5F-9B78-48E4-90E1-D90A4F91345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1DD5AAC-8640-4CD2-9D0A-798A6B4E420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4E5E97A-4997-4A16-8FB0-A26ECD415EA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21DC89B-202D-46BC-B8D7-B581F0F77F0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E9C2A48-8115-48EB-B9A4-611FCE40843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BB81126-2873-41D0-B856-8E929D217EB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F91CBE7-4755-4D87-B5FE-8FD05FAC3C3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F4836933-3E1A-48FA-9AFF-7BE092400FB2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3F5D7E7-5BAE-42B3-A789-C00E6A00F69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0CB998F-D79E-42E1-A5CB-4AC5B48124B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68E58FD-90E5-4F7D-865D-05D840DBE62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2CACBCE-E93D-4764-91BA-1087EDBAED1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668C6D34-A490-4C55-8522-9B35102F2B5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242292C-E9B1-4D77-B0EB-7385427632B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07193A2-5299-46FB-AB0F-C3AF1AA2F0A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557EBC1E-B0C7-4DC4-82DC-0C7D3722A47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963CFD3-DEDE-40DD-9DEF-1C8A2E244396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626F690-8453-4EA9-B299-0FEF3F0D435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4640D0C-439D-43AD-95C5-96BFFDA6F15C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8F1B37D-14C9-4484-8A34-63ED0AB0A02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1B1AA46-C881-427C-B17D-41D92D3AB9B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05C5C21-CA38-4EE4-A27A-E81E1A2E4CA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011A6FB-83BC-4037-A272-1BADF69A5AB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EEF219A-6901-4D44-B523-A010D6F329E9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EBD2BDD-5470-47E1-83C2-3750C14EE561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837CEEE5-F47D-484B-A684-3D819E6A8D7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18B51E0-0996-46B0-9CF3-11E96641466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214E0F4-1AC7-4099-9EF4-C8679287ACA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C29486C-DB49-4C2C-B7E5-B704C004106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C515AE4-8964-4B7C-83C2-2C232DBDAA7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C1DB60D-8934-43E3-AD24-F1835E422B1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C99E494-6952-43BB-B76F-F5E97CE5325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73C63AA-33AE-463A-9048-E08797B2FDD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E87AAAD-EC35-4A25-8F91-DE27399DB11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FDCDC231-6D7E-4BE2-A035-2F45ACF6F58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1290F51-80D4-4E51-93AF-6F5ADD47B537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D87A6F9-C5C6-4B06-900A-8B2B933DDE7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08017E4-49CF-4CF5-98DD-439B5B7FD98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F7EAE0B5-FE6F-4703-9012-B261665AF89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BE5F20AC-42A6-428B-82D7-AB0429AFEDC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93190EC-2327-4CE6-AA14-7E87A6BD298A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CD7E299-CFC8-4960-B588-E1B45EB7654E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07DBB3A-0BD5-4757-BE0D-DFDE1A4CFA7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9F4AF87-2569-4398-995A-D76BF64A1F0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9AF6490-767D-4204-9C57-BA6A24BD907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2DEAF2D-268E-4F3B-8E03-F5D06B10B71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2CA2D094-EFBB-42AD-ABE3-D9F914EDF61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21E1F14-D57A-41E3-87D6-63DC14DCFC8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B7187D1-E1B6-424F-8567-E5789306FBF4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09C02C82-A224-4E99-AC94-B6A0C52A1DE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1F841DD5-0B66-492E-9930-1D002A45D51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97165AAF-2660-427F-A096-807298C9B3D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6EAFA60-BC55-43FB-BE63-306EF2F5EBB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2E4FE8B-E0BD-4AEA-93E0-D33C243D33D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2D21F8C-8E72-433F-A9FC-47465F59E67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DEAB598-649A-47E3-AEF5-8A55E9D1491E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E80BAF9D-0BB0-41A0-ADE0-32C42E31C02F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471A968-E626-45E9-8A75-6C989D81303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55CD7CA-5699-48C9-AB31-B74EAB3164BF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D5A0709-5A1B-4FF7-B9A9-2FDCEDFEADC4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8AEF292-FA2D-4A4D-AFB7-4A527C42DC9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EC72580-1D96-4E7D-9937-36351CC493D5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71B0999-CEBA-4DA2-B5B9-BBF6B78BE77D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C26A9AAF-55BB-460B-A4B8-CE57E7127A28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8F92671-64C5-4581-B145-3007E294C83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10989</TotalTime>
  <Words>729</Words>
  <Application>Microsoft Macintosh PowerPoint</Application>
  <PresentationFormat>On-screen Show (16:10)</PresentationFormat>
  <Paragraphs>188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- framework contract KO</dc:title>
  <dc:creator>Alberto Telletxea Viana</dc:creator>
  <cp:lastModifiedBy>Alberto Telletxea</cp:lastModifiedBy>
  <cp:revision>1070</cp:revision>
  <dcterms:created xsi:type="dcterms:W3CDTF">2013-10-08T19:40:10Z</dcterms:created>
  <dcterms:modified xsi:type="dcterms:W3CDTF">2015-11-12T07:50:47Z</dcterms:modified>
</cp:coreProperties>
</file>