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42"/>
  </p:sldMasterIdLst>
  <p:notesMasterIdLst>
    <p:notesMasterId r:id="rId260"/>
  </p:notesMasterIdLst>
  <p:handoutMasterIdLst>
    <p:handoutMasterId r:id="rId261"/>
  </p:handoutMasterIdLst>
  <p:sldIdLst>
    <p:sldId id="256" r:id="rId243"/>
    <p:sldId id="281" r:id="rId244"/>
    <p:sldId id="345" r:id="rId245"/>
    <p:sldId id="426" r:id="rId246"/>
    <p:sldId id="436" r:id="rId247"/>
    <p:sldId id="425" r:id="rId248"/>
    <p:sldId id="439" r:id="rId249"/>
    <p:sldId id="437" r:id="rId250"/>
    <p:sldId id="438" r:id="rId251"/>
    <p:sldId id="435" r:id="rId252"/>
    <p:sldId id="440" r:id="rId253"/>
    <p:sldId id="441" r:id="rId254"/>
    <p:sldId id="442" r:id="rId255"/>
    <p:sldId id="404" r:id="rId256"/>
    <p:sldId id="420" r:id="rId257"/>
    <p:sldId id="332" r:id="rId258"/>
    <p:sldId id="330" r:id="rId259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 Fernandez" initials="O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40C"/>
    <a:srgbClr val="E2007A"/>
    <a:srgbClr val="D0D8E8"/>
    <a:srgbClr val="93CDDD"/>
    <a:srgbClr val="014D6F"/>
    <a:srgbClr val="D5006E"/>
    <a:srgbClr val="62A40F"/>
    <a:srgbClr val="FF33CC"/>
    <a:srgbClr val="BDC8C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84" autoAdjust="0"/>
    <p:restoredTop sz="80567" autoAdjust="0"/>
  </p:normalViewPr>
  <p:slideViewPr>
    <p:cSldViewPr>
      <p:cViewPr>
        <p:scale>
          <a:sx n="68" d="100"/>
          <a:sy n="68" d="100"/>
        </p:scale>
        <p:origin x="-312" y="-1464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358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customXml" Target="../customXml/item106.xml"/><Relationship Id="rId107" Type="http://schemas.openxmlformats.org/officeDocument/2006/relationships/customXml" Target="../customXml/item107.xml"/><Relationship Id="rId108" Type="http://schemas.openxmlformats.org/officeDocument/2006/relationships/customXml" Target="../customXml/item108.xml"/><Relationship Id="rId109" Type="http://schemas.openxmlformats.org/officeDocument/2006/relationships/customXml" Target="../customXml/item109.xml"/><Relationship Id="rId70" Type="http://schemas.openxmlformats.org/officeDocument/2006/relationships/customXml" Target="../customXml/item70.xml"/><Relationship Id="rId71" Type="http://schemas.openxmlformats.org/officeDocument/2006/relationships/customXml" Target="../customXml/item71.xml"/><Relationship Id="rId72" Type="http://schemas.openxmlformats.org/officeDocument/2006/relationships/customXml" Target="../customXml/item72.xml"/><Relationship Id="rId73" Type="http://schemas.openxmlformats.org/officeDocument/2006/relationships/customXml" Target="../customXml/item73.xml"/><Relationship Id="rId74" Type="http://schemas.openxmlformats.org/officeDocument/2006/relationships/customXml" Target="../customXml/item74.xml"/><Relationship Id="rId75" Type="http://schemas.openxmlformats.org/officeDocument/2006/relationships/customXml" Target="../customXml/item75.xml"/><Relationship Id="rId76" Type="http://schemas.openxmlformats.org/officeDocument/2006/relationships/customXml" Target="../customXml/item76.xml"/><Relationship Id="rId77" Type="http://schemas.openxmlformats.org/officeDocument/2006/relationships/customXml" Target="../customXml/item77.xml"/><Relationship Id="rId78" Type="http://schemas.openxmlformats.org/officeDocument/2006/relationships/customXml" Target="../customXml/item78.xml"/><Relationship Id="rId79" Type="http://schemas.openxmlformats.org/officeDocument/2006/relationships/customXml" Target="../customXml/item79.xml"/><Relationship Id="rId170" Type="http://schemas.openxmlformats.org/officeDocument/2006/relationships/customXml" Target="../customXml/item170.xml"/><Relationship Id="rId171" Type="http://schemas.openxmlformats.org/officeDocument/2006/relationships/customXml" Target="../customXml/item171.xml"/><Relationship Id="rId172" Type="http://schemas.openxmlformats.org/officeDocument/2006/relationships/customXml" Target="../customXml/item172.xml"/><Relationship Id="rId173" Type="http://schemas.openxmlformats.org/officeDocument/2006/relationships/customXml" Target="../customXml/item173.xml"/><Relationship Id="rId174" Type="http://schemas.openxmlformats.org/officeDocument/2006/relationships/customXml" Target="../customXml/item174.xml"/><Relationship Id="rId175" Type="http://schemas.openxmlformats.org/officeDocument/2006/relationships/customXml" Target="../customXml/item175.xml"/><Relationship Id="rId176" Type="http://schemas.openxmlformats.org/officeDocument/2006/relationships/customXml" Target="../customXml/item176.xml"/><Relationship Id="rId177" Type="http://schemas.openxmlformats.org/officeDocument/2006/relationships/customXml" Target="../customXml/item177.xml"/><Relationship Id="rId178" Type="http://schemas.openxmlformats.org/officeDocument/2006/relationships/customXml" Target="../customXml/item178.xml"/><Relationship Id="rId179" Type="http://schemas.openxmlformats.org/officeDocument/2006/relationships/customXml" Target="../customXml/item179.xml"/><Relationship Id="rId260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261" Type="http://schemas.openxmlformats.org/officeDocument/2006/relationships/handoutMaster" Target="handoutMasters/handoutMaster1.xml"/><Relationship Id="rId262" Type="http://schemas.openxmlformats.org/officeDocument/2006/relationships/printerSettings" Target="printerSettings/printerSettings1.bin"/><Relationship Id="rId263" Type="http://schemas.openxmlformats.org/officeDocument/2006/relationships/commentAuthors" Target="commentAuthors.xml"/><Relationship Id="rId264" Type="http://schemas.openxmlformats.org/officeDocument/2006/relationships/presProps" Target="presProps.xml"/><Relationship Id="rId110" Type="http://schemas.openxmlformats.org/officeDocument/2006/relationships/customXml" Target="../customXml/item110.xml"/><Relationship Id="rId111" Type="http://schemas.openxmlformats.org/officeDocument/2006/relationships/customXml" Target="../customXml/item111.xml"/><Relationship Id="rId112" Type="http://schemas.openxmlformats.org/officeDocument/2006/relationships/customXml" Target="../customXml/item112.xml"/><Relationship Id="rId113" Type="http://schemas.openxmlformats.org/officeDocument/2006/relationships/customXml" Target="../customXml/item113.xml"/><Relationship Id="rId114" Type="http://schemas.openxmlformats.org/officeDocument/2006/relationships/customXml" Target="../customXml/item114.xml"/><Relationship Id="rId115" Type="http://schemas.openxmlformats.org/officeDocument/2006/relationships/customXml" Target="../customXml/item115.xml"/><Relationship Id="rId116" Type="http://schemas.openxmlformats.org/officeDocument/2006/relationships/customXml" Target="../customXml/item116.xml"/><Relationship Id="rId117" Type="http://schemas.openxmlformats.org/officeDocument/2006/relationships/customXml" Target="../customXml/item117.xml"/><Relationship Id="rId118" Type="http://schemas.openxmlformats.org/officeDocument/2006/relationships/customXml" Target="../customXml/item118.xml"/><Relationship Id="rId119" Type="http://schemas.openxmlformats.org/officeDocument/2006/relationships/customXml" Target="../customXml/item119.xml"/><Relationship Id="rId200" Type="http://schemas.openxmlformats.org/officeDocument/2006/relationships/customXml" Target="../customXml/item200.xml"/><Relationship Id="rId201" Type="http://schemas.openxmlformats.org/officeDocument/2006/relationships/customXml" Target="../customXml/item201.xml"/><Relationship Id="rId202" Type="http://schemas.openxmlformats.org/officeDocument/2006/relationships/customXml" Target="../customXml/item202.xml"/><Relationship Id="rId203" Type="http://schemas.openxmlformats.org/officeDocument/2006/relationships/customXml" Target="../customXml/item203.xml"/><Relationship Id="rId204" Type="http://schemas.openxmlformats.org/officeDocument/2006/relationships/customXml" Target="../customXml/item204.xml"/><Relationship Id="rId205" Type="http://schemas.openxmlformats.org/officeDocument/2006/relationships/customXml" Target="../customXml/item205.xml"/><Relationship Id="rId206" Type="http://schemas.openxmlformats.org/officeDocument/2006/relationships/customXml" Target="../customXml/item206.xml"/><Relationship Id="rId207" Type="http://schemas.openxmlformats.org/officeDocument/2006/relationships/customXml" Target="../customXml/item207.xml"/><Relationship Id="rId208" Type="http://schemas.openxmlformats.org/officeDocument/2006/relationships/customXml" Target="../customXml/item208.xml"/><Relationship Id="rId209" Type="http://schemas.openxmlformats.org/officeDocument/2006/relationships/customXml" Target="../customXml/item209.xml"/><Relationship Id="rId265" Type="http://schemas.openxmlformats.org/officeDocument/2006/relationships/viewProps" Target="viewProps.xml"/><Relationship Id="rId266" Type="http://schemas.openxmlformats.org/officeDocument/2006/relationships/theme" Target="theme/theme1.xml"/><Relationship Id="rId26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9" Type="http://schemas.openxmlformats.org/officeDocument/2006/relationships/customXml" Target="../customXml/item9.xml"/><Relationship Id="rId80" Type="http://schemas.openxmlformats.org/officeDocument/2006/relationships/customXml" Target="../customXml/item80.xml"/><Relationship Id="rId81" Type="http://schemas.openxmlformats.org/officeDocument/2006/relationships/customXml" Target="../customXml/item81.xml"/><Relationship Id="rId82" Type="http://schemas.openxmlformats.org/officeDocument/2006/relationships/customXml" Target="../customXml/item82.xml"/><Relationship Id="rId83" Type="http://schemas.openxmlformats.org/officeDocument/2006/relationships/customXml" Target="../customXml/item83.xml"/><Relationship Id="rId84" Type="http://schemas.openxmlformats.org/officeDocument/2006/relationships/customXml" Target="../customXml/item84.xml"/><Relationship Id="rId85" Type="http://schemas.openxmlformats.org/officeDocument/2006/relationships/customXml" Target="../customXml/item85.xml"/><Relationship Id="rId86" Type="http://schemas.openxmlformats.org/officeDocument/2006/relationships/customXml" Target="../customXml/item86.xml"/><Relationship Id="rId87" Type="http://schemas.openxmlformats.org/officeDocument/2006/relationships/customXml" Target="../customXml/item87.xml"/><Relationship Id="rId88" Type="http://schemas.openxmlformats.org/officeDocument/2006/relationships/customXml" Target="../customXml/item88.xml"/><Relationship Id="rId89" Type="http://schemas.openxmlformats.org/officeDocument/2006/relationships/customXml" Target="../customXml/item89.xml"/><Relationship Id="rId180" Type="http://schemas.openxmlformats.org/officeDocument/2006/relationships/customXml" Target="../customXml/item180.xml"/><Relationship Id="rId181" Type="http://schemas.openxmlformats.org/officeDocument/2006/relationships/customXml" Target="../customXml/item181.xml"/><Relationship Id="rId182" Type="http://schemas.openxmlformats.org/officeDocument/2006/relationships/customXml" Target="../customXml/item182.xml"/><Relationship Id="rId183" Type="http://schemas.openxmlformats.org/officeDocument/2006/relationships/customXml" Target="../customXml/item183.xml"/><Relationship Id="rId184" Type="http://schemas.openxmlformats.org/officeDocument/2006/relationships/customXml" Target="../customXml/item184.xml"/><Relationship Id="rId185" Type="http://schemas.openxmlformats.org/officeDocument/2006/relationships/customXml" Target="../customXml/item185.xml"/><Relationship Id="rId186" Type="http://schemas.openxmlformats.org/officeDocument/2006/relationships/customXml" Target="../customXml/item186.xml"/><Relationship Id="rId187" Type="http://schemas.openxmlformats.org/officeDocument/2006/relationships/customXml" Target="../customXml/item187.xml"/><Relationship Id="rId188" Type="http://schemas.openxmlformats.org/officeDocument/2006/relationships/customXml" Target="../customXml/item188.xml"/><Relationship Id="rId189" Type="http://schemas.openxmlformats.org/officeDocument/2006/relationships/customXml" Target="../customXml/item189.xml"/><Relationship Id="rId20" Type="http://schemas.openxmlformats.org/officeDocument/2006/relationships/customXml" Target="../customXml/item20.xml"/><Relationship Id="rId21" Type="http://schemas.openxmlformats.org/officeDocument/2006/relationships/customXml" Target="../customXml/item21.xml"/><Relationship Id="rId22" Type="http://schemas.openxmlformats.org/officeDocument/2006/relationships/customXml" Target="../customXml/item22.xml"/><Relationship Id="rId23" Type="http://schemas.openxmlformats.org/officeDocument/2006/relationships/customXml" Target="../customXml/item23.xml"/><Relationship Id="rId24" Type="http://schemas.openxmlformats.org/officeDocument/2006/relationships/customXml" Target="../customXml/item24.xml"/><Relationship Id="rId25" Type="http://schemas.openxmlformats.org/officeDocument/2006/relationships/customXml" Target="../customXml/item25.xml"/><Relationship Id="rId26" Type="http://schemas.openxmlformats.org/officeDocument/2006/relationships/customXml" Target="../customXml/item26.xml"/><Relationship Id="rId27" Type="http://schemas.openxmlformats.org/officeDocument/2006/relationships/customXml" Target="../customXml/item27.xml"/><Relationship Id="rId28" Type="http://schemas.openxmlformats.org/officeDocument/2006/relationships/customXml" Target="../customXml/item28.xml"/><Relationship Id="rId29" Type="http://schemas.openxmlformats.org/officeDocument/2006/relationships/customXml" Target="../customXml/item29.xml"/><Relationship Id="rId120" Type="http://schemas.openxmlformats.org/officeDocument/2006/relationships/customXml" Target="../customXml/item120.xml"/><Relationship Id="rId121" Type="http://schemas.openxmlformats.org/officeDocument/2006/relationships/customXml" Target="../customXml/item121.xml"/><Relationship Id="rId122" Type="http://schemas.openxmlformats.org/officeDocument/2006/relationships/customXml" Target="../customXml/item122.xml"/><Relationship Id="rId123" Type="http://schemas.openxmlformats.org/officeDocument/2006/relationships/customXml" Target="../customXml/item123.xml"/><Relationship Id="rId124" Type="http://schemas.openxmlformats.org/officeDocument/2006/relationships/customXml" Target="../customXml/item124.xml"/><Relationship Id="rId125" Type="http://schemas.openxmlformats.org/officeDocument/2006/relationships/customXml" Target="../customXml/item125.xml"/><Relationship Id="rId126" Type="http://schemas.openxmlformats.org/officeDocument/2006/relationships/customXml" Target="../customXml/item126.xml"/><Relationship Id="rId127" Type="http://schemas.openxmlformats.org/officeDocument/2006/relationships/customXml" Target="../customXml/item127.xml"/><Relationship Id="rId128" Type="http://schemas.openxmlformats.org/officeDocument/2006/relationships/customXml" Target="../customXml/item128.xml"/><Relationship Id="rId129" Type="http://schemas.openxmlformats.org/officeDocument/2006/relationships/customXml" Target="../customXml/item129.xml"/><Relationship Id="rId210" Type="http://schemas.openxmlformats.org/officeDocument/2006/relationships/customXml" Target="../customXml/item210.xml"/><Relationship Id="rId211" Type="http://schemas.openxmlformats.org/officeDocument/2006/relationships/customXml" Target="../customXml/item211.xml"/><Relationship Id="rId212" Type="http://schemas.openxmlformats.org/officeDocument/2006/relationships/customXml" Target="../customXml/item212.xml"/><Relationship Id="rId213" Type="http://schemas.openxmlformats.org/officeDocument/2006/relationships/customXml" Target="../customXml/item213.xml"/><Relationship Id="rId214" Type="http://schemas.openxmlformats.org/officeDocument/2006/relationships/customXml" Target="../customXml/item214.xml"/><Relationship Id="rId215" Type="http://schemas.openxmlformats.org/officeDocument/2006/relationships/customXml" Target="../customXml/item215.xml"/><Relationship Id="rId216" Type="http://schemas.openxmlformats.org/officeDocument/2006/relationships/customXml" Target="../customXml/item216.xml"/><Relationship Id="rId217" Type="http://schemas.openxmlformats.org/officeDocument/2006/relationships/customXml" Target="../customXml/item217.xml"/><Relationship Id="rId218" Type="http://schemas.openxmlformats.org/officeDocument/2006/relationships/customXml" Target="../customXml/item218.xml"/><Relationship Id="rId219" Type="http://schemas.openxmlformats.org/officeDocument/2006/relationships/customXml" Target="../customXml/item219.xml"/><Relationship Id="rId90" Type="http://schemas.openxmlformats.org/officeDocument/2006/relationships/customXml" Target="../customXml/item90.xml"/><Relationship Id="rId91" Type="http://schemas.openxmlformats.org/officeDocument/2006/relationships/customXml" Target="../customXml/item91.xml"/><Relationship Id="rId92" Type="http://schemas.openxmlformats.org/officeDocument/2006/relationships/customXml" Target="../customXml/item92.xml"/><Relationship Id="rId93" Type="http://schemas.openxmlformats.org/officeDocument/2006/relationships/customXml" Target="../customXml/item93.xml"/><Relationship Id="rId94" Type="http://schemas.openxmlformats.org/officeDocument/2006/relationships/customXml" Target="../customXml/item94.xml"/><Relationship Id="rId95" Type="http://schemas.openxmlformats.org/officeDocument/2006/relationships/customXml" Target="../customXml/item95.xml"/><Relationship Id="rId96" Type="http://schemas.openxmlformats.org/officeDocument/2006/relationships/customXml" Target="../customXml/item96.xml"/><Relationship Id="rId97" Type="http://schemas.openxmlformats.org/officeDocument/2006/relationships/customXml" Target="../customXml/item97.xml"/><Relationship Id="rId98" Type="http://schemas.openxmlformats.org/officeDocument/2006/relationships/customXml" Target="../customXml/item98.xml"/><Relationship Id="rId99" Type="http://schemas.openxmlformats.org/officeDocument/2006/relationships/customXml" Target="../customXml/item99.xml"/><Relationship Id="rId190" Type="http://schemas.openxmlformats.org/officeDocument/2006/relationships/customXml" Target="../customXml/item190.xml"/><Relationship Id="rId191" Type="http://schemas.openxmlformats.org/officeDocument/2006/relationships/customXml" Target="../customXml/item191.xml"/><Relationship Id="rId192" Type="http://schemas.openxmlformats.org/officeDocument/2006/relationships/customXml" Target="../customXml/item192.xml"/><Relationship Id="rId193" Type="http://schemas.openxmlformats.org/officeDocument/2006/relationships/customXml" Target="../customXml/item193.xml"/><Relationship Id="rId194" Type="http://schemas.openxmlformats.org/officeDocument/2006/relationships/customXml" Target="../customXml/item194.xml"/><Relationship Id="rId195" Type="http://schemas.openxmlformats.org/officeDocument/2006/relationships/customXml" Target="../customXml/item195.xml"/><Relationship Id="rId196" Type="http://schemas.openxmlformats.org/officeDocument/2006/relationships/customXml" Target="../customXml/item196.xml"/><Relationship Id="rId197" Type="http://schemas.openxmlformats.org/officeDocument/2006/relationships/customXml" Target="../customXml/item197.xml"/><Relationship Id="rId198" Type="http://schemas.openxmlformats.org/officeDocument/2006/relationships/customXml" Target="../customXml/item198.xml"/><Relationship Id="rId199" Type="http://schemas.openxmlformats.org/officeDocument/2006/relationships/customXml" Target="../customXml/item199.xml"/><Relationship Id="rId30" Type="http://schemas.openxmlformats.org/officeDocument/2006/relationships/customXml" Target="../customXml/item30.xml"/><Relationship Id="rId31" Type="http://schemas.openxmlformats.org/officeDocument/2006/relationships/customXml" Target="../customXml/item31.xml"/><Relationship Id="rId32" Type="http://schemas.openxmlformats.org/officeDocument/2006/relationships/customXml" Target="../customXml/item32.xml"/><Relationship Id="rId33" Type="http://schemas.openxmlformats.org/officeDocument/2006/relationships/customXml" Target="../customXml/item33.xml"/><Relationship Id="rId34" Type="http://schemas.openxmlformats.org/officeDocument/2006/relationships/customXml" Target="../customXml/item34.xml"/><Relationship Id="rId35" Type="http://schemas.openxmlformats.org/officeDocument/2006/relationships/customXml" Target="../customXml/item35.xml"/><Relationship Id="rId36" Type="http://schemas.openxmlformats.org/officeDocument/2006/relationships/customXml" Target="../customXml/item36.xml"/><Relationship Id="rId37" Type="http://schemas.openxmlformats.org/officeDocument/2006/relationships/customXml" Target="../customXml/item37.xml"/><Relationship Id="rId38" Type="http://schemas.openxmlformats.org/officeDocument/2006/relationships/customXml" Target="../customXml/item38.xml"/><Relationship Id="rId39" Type="http://schemas.openxmlformats.org/officeDocument/2006/relationships/customXml" Target="../customXml/item39.xml"/><Relationship Id="rId130" Type="http://schemas.openxmlformats.org/officeDocument/2006/relationships/customXml" Target="../customXml/item130.xml"/><Relationship Id="rId131" Type="http://schemas.openxmlformats.org/officeDocument/2006/relationships/customXml" Target="../customXml/item131.xml"/><Relationship Id="rId132" Type="http://schemas.openxmlformats.org/officeDocument/2006/relationships/customXml" Target="../customXml/item132.xml"/><Relationship Id="rId133" Type="http://schemas.openxmlformats.org/officeDocument/2006/relationships/customXml" Target="../customXml/item133.xml"/><Relationship Id="rId220" Type="http://schemas.openxmlformats.org/officeDocument/2006/relationships/customXml" Target="../customXml/item220.xml"/><Relationship Id="rId221" Type="http://schemas.openxmlformats.org/officeDocument/2006/relationships/customXml" Target="../customXml/item221.xml"/><Relationship Id="rId222" Type="http://schemas.openxmlformats.org/officeDocument/2006/relationships/customXml" Target="../customXml/item222.xml"/><Relationship Id="rId223" Type="http://schemas.openxmlformats.org/officeDocument/2006/relationships/customXml" Target="../customXml/item223.xml"/><Relationship Id="rId224" Type="http://schemas.openxmlformats.org/officeDocument/2006/relationships/customXml" Target="../customXml/item224.xml"/><Relationship Id="rId225" Type="http://schemas.openxmlformats.org/officeDocument/2006/relationships/customXml" Target="../customXml/item225.xml"/><Relationship Id="rId226" Type="http://schemas.openxmlformats.org/officeDocument/2006/relationships/customXml" Target="../customXml/item226.xml"/><Relationship Id="rId227" Type="http://schemas.openxmlformats.org/officeDocument/2006/relationships/customXml" Target="../customXml/item227.xml"/><Relationship Id="rId228" Type="http://schemas.openxmlformats.org/officeDocument/2006/relationships/customXml" Target="../customXml/item228.xml"/><Relationship Id="rId229" Type="http://schemas.openxmlformats.org/officeDocument/2006/relationships/customXml" Target="../customXml/item229.xml"/><Relationship Id="rId134" Type="http://schemas.openxmlformats.org/officeDocument/2006/relationships/customXml" Target="../customXml/item134.xml"/><Relationship Id="rId135" Type="http://schemas.openxmlformats.org/officeDocument/2006/relationships/customXml" Target="../customXml/item135.xml"/><Relationship Id="rId136" Type="http://schemas.openxmlformats.org/officeDocument/2006/relationships/customXml" Target="../customXml/item136.xml"/><Relationship Id="rId137" Type="http://schemas.openxmlformats.org/officeDocument/2006/relationships/customXml" Target="../customXml/item137.xml"/><Relationship Id="rId138" Type="http://schemas.openxmlformats.org/officeDocument/2006/relationships/customXml" Target="../customXml/item138.xml"/><Relationship Id="rId139" Type="http://schemas.openxmlformats.org/officeDocument/2006/relationships/customXml" Target="../customXml/item139.xml"/><Relationship Id="rId40" Type="http://schemas.openxmlformats.org/officeDocument/2006/relationships/customXml" Target="../customXml/item40.xml"/><Relationship Id="rId41" Type="http://schemas.openxmlformats.org/officeDocument/2006/relationships/customXml" Target="../customXml/item41.xml"/><Relationship Id="rId42" Type="http://schemas.openxmlformats.org/officeDocument/2006/relationships/customXml" Target="../customXml/item42.xml"/><Relationship Id="rId43" Type="http://schemas.openxmlformats.org/officeDocument/2006/relationships/customXml" Target="../customXml/item43.xml"/><Relationship Id="rId44" Type="http://schemas.openxmlformats.org/officeDocument/2006/relationships/customXml" Target="../customXml/item44.xml"/><Relationship Id="rId45" Type="http://schemas.openxmlformats.org/officeDocument/2006/relationships/customXml" Target="../customXml/item45.xml"/><Relationship Id="rId46" Type="http://schemas.openxmlformats.org/officeDocument/2006/relationships/customXml" Target="../customXml/item46.xml"/><Relationship Id="rId47" Type="http://schemas.openxmlformats.org/officeDocument/2006/relationships/customXml" Target="../customXml/item47.xml"/><Relationship Id="rId48" Type="http://schemas.openxmlformats.org/officeDocument/2006/relationships/customXml" Target="../customXml/item48.xml"/><Relationship Id="rId49" Type="http://schemas.openxmlformats.org/officeDocument/2006/relationships/customXml" Target="../customXml/item49.xml"/><Relationship Id="rId140" Type="http://schemas.openxmlformats.org/officeDocument/2006/relationships/customXml" Target="../customXml/item140.xml"/><Relationship Id="rId141" Type="http://schemas.openxmlformats.org/officeDocument/2006/relationships/customXml" Target="../customXml/item141.xml"/><Relationship Id="rId142" Type="http://schemas.openxmlformats.org/officeDocument/2006/relationships/customXml" Target="../customXml/item142.xml"/><Relationship Id="rId143" Type="http://schemas.openxmlformats.org/officeDocument/2006/relationships/customXml" Target="../customXml/item143.xml"/><Relationship Id="rId144" Type="http://schemas.openxmlformats.org/officeDocument/2006/relationships/customXml" Target="../customXml/item144.xml"/><Relationship Id="rId145" Type="http://schemas.openxmlformats.org/officeDocument/2006/relationships/customXml" Target="../customXml/item145.xml"/><Relationship Id="rId146" Type="http://schemas.openxmlformats.org/officeDocument/2006/relationships/customXml" Target="../customXml/item146.xml"/><Relationship Id="rId147" Type="http://schemas.openxmlformats.org/officeDocument/2006/relationships/customXml" Target="../customXml/item147.xml"/><Relationship Id="rId148" Type="http://schemas.openxmlformats.org/officeDocument/2006/relationships/customXml" Target="../customXml/item148.xml"/><Relationship Id="rId149" Type="http://schemas.openxmlformats.org/officeDocument/2006/relationships/customXml" Target="../customXml/item149.xml"/><Relationship Id="rId230" Type="http://schemas.openxmlformats.org/officeDocument/2006/relationships/customXml" Target="../customXml/item230.xml"/><Relationship Id="rId231" Type="http://schemas.openxmlformats.org/officeDocument/2006/relationships/customXml" Target="../customXml/item231.xml"/><Relationship Id="rId232" Type="http://schemas.openxmlformats.org/officeDocument/2006/relationships/customXml" Target="../customXml/item232.xml"/><Relationship Id="rId233" Type="http://schemas.openxmlformats.org/officeDocument/2006/relationships/customXml" Target="../customXml/item233.xml"/><Relationship Id="rId234" Type="http://schemas.openxmlformats.org/officeDocument/2006/relationships/customXml" Target="../customXml/item234.xml"/><Relationship Id="rId235" Type="http://schemas.openxmlformats.org/officeDocument/2006/relationships/customXml" Target="../customXml/item235.xml"/><Relationship Id="rId236" Type="http://schemas.openxmlformats.org/officeDocument/2006/relationships/customXml" Target="../customXml/item236.xml"/><Relationship Id="rId237" Type="http://schemas.openxmlformats.org/officeDocument/2006/relationships/customXml" Target="../customXml/item237.xml"/><Relationship Id="rId238" Type="http://schemas.openxmlformats.org/officeDocument/2006/relationships/customXml" Target="../customXml/item238.xml"/><Relationship Id="rId239" Type="http://schemas.openxmlformats.org/officeDocument/2006/relationships/customXml" Target="../customXml/item239.xml"/><Relationship Id="rId50" Type="http://schemas.openxmlformats.org/officeDocument/2006/relationships/customXml" Target="../customXml/item50.xml"/><Relationship Id="rId51" Type="http://schemas.openxmlformats.org/officeDocument/2006/relationships/customXml" Target="../customXml/item51.xml"/><Relationship Id="rId52" Type="http://schemas.openxmlformats.org/officeDocument/2006/relationships/customXml" Target="../customXml/item52.xml"/><Relationship Id="rId53" Type="http://schemas.openxmlformats.org/officeDocument/2006/relationships/customXml" Target="../customXml/item53.xml"/><Relationship Id="rId54" Type="http://schemas.openxmlformats.org/officeDocument/2006/relationships/customXml" Target="../customXml/item54.xml"/><Relationship Id="rId55" Type="http://schemas.openxmlformats.org/officeDocument/2006/relationships/customXml" Target="../customXml/item55.xml"/><Relationship Id="rId56" Type="http://schemas.openxmlformats.org/officeDocument/2006/relationships/customXml" Target="../customXml/item56.xml"/><Relationship Id="rId57" Type="http://schemas.openxmlformats.org/officeDocument/2006/relationships/customXml" Target="../customXml/item57.xml"/><Relationship Id="rId58" Type="http://schemas.openxmlformats.org/officeDocument/2006/relationships/customXml" Target="../customXml/item58.xml"/><Relationship Id="rId59" Type="http://schemas.openxmlformats.org/officeDocument/2006/relationships/customXml" Target="../customXml/item59.xml"/><Relationship Id="rId150" Type="http://schemas.openxmlformats.org/officeDocument/2006/relationships/customXml" Target="../customXml/item150.xml"/><Relationship Id="rId151" Type="http://schemas.openxmlformats.org/officeDocument/2006/relationships/customXml" Target="../customXml/item151.xml"/><Relationship Id="rId152" Type="http://schemas.openxmlformats.org/officeDocument/2006/relationships/customXml" Target="../customXml/item152.xml"/><Relationship Id="rId153" Type="http://schemas.openxmlformats.org/officeDocument/2006/relationships/customXml" Target="../customXml/item153.xml"/><Relationship Id="rId154" Type="http://schemas.openxmlformats.org/officeDocument/2006/relationships/customXml" Target="../customXml/item154.xml"/><Relationship Id="rId155" Type="http://schemas.openxmlformats.org/officeDocument/2006/relationships/customXml" Target="../customXml/item155.xml"/><Relationship Id="rId156" Type="http://schemas.openxmlformats.org/officeDocument/2006/relationships/customXml" Target="../customXml/item156.xml"/><Relationship Id="rId157" Type="http://schemas.openxmlformats.org/officeDocument/2006/relationships/customXml" Target="../customXml/item157.xml"/><Relationship Id="rId158" Type="http://schemas.openxmlformats.org/officeDocument/2006/relationships/customXml" Target="../customXml/item158.xml"/><Relationship Id="rId159" Type="http://schemas.openxmlformats.org/officeDocument/2006/relationships/customXml" Target="../customXml/item159.xml"/><Relationship Id="rId240" Type="http://schemas.openxmlformats.org/officeDocument/2006/relationships/customXml" Target="../customXml/item240.xml"/><Relationship Id="rId241" Type="http://schemas.openxmlformats.org/officeDocument/2006/relationships/customXml" Target="../customXml/item241.xml"/><Relationship Id="rId242" Type="http://schemas.openxmlformats.org/officeDocument/2006/relationships/slideMaster" Target="slideMasters/slideMaster1.xml"/><Relationship Id="rId243" Type="http://schemas.openxmlformats.org/officeDocument/2006/relationships/slide" Target="slides/slide1.xml"/><Relationship Id="rId244" Type="http://schemas.openxmlformats.org/officeDocument/2006/relationships/slide" Target="slides/slide2.xml"/><Relationship Id="rId245" Type="http://schemas.openxmlformats.org/officeDocument/2006/relationships/slide" Target="slides/slide3.xml"/><Relationship Id="rId246" Type="http://schemas.openxmlformats.org/officeDocument/2006/relationships/slide" Target="slides/slide4.xml"/><Relationship Id="rId247" Type="http://schemas.openxmlformats.org/officeDocument/2006/relationships/slide" Target="slides/slide5.xml"/><Relationship Id="rId248" Type="http://schemas.openxmlformats.org/officeDocument/2006/relationships/slide" Target="slides/slide6.xml"/><Relationship Id="rId249" Type="http://schemas.openxmlformats.org/officeDocument/2006/relationships/slide" Target="slides/slide7.xml"/><Relationship Id="rId60" Type="http://schemas.openxmlformats.org/officeDocument/2006/relationships/customXml" Target="../customXml/item60.xml"/><Relationship Id="rId61" Type="http://schemas.openxmlformats.org/officeDocument/2006/relationships/customXml" Target="../customXml/item61.xml"/><Relationship Id="rId62" Type="http://schemas.openxmlformats.org/officeDocument/2006/relationships/customXml" Target="../customXml/item62.xml"/><Relationship Id="rId63" Type="http://schemas.openxmlformats.org/officeDocument/2006/relationships/customXml" Target="../customXml/item63.xml"/><Relationship Id="rId64" Type="http://schemas.openxmlformats.org/officeDocument/2006/relationships/customXml" Target="../customXml/item64.xml"/><Relationship Id="rId65" Type="http://schemas.openxmlformats.org/officeDocument/2006/relationships/customXml" Target="../customXml/item65.xml"/><Relationship Id="rId66" Type="http://schemas.openxmlformats.org/officeDocument/2006/relationships/customXml" Target="../customXml/item66.xml"/><Relationship Id="rId67" Type="http://schemas.openxmlformats.org/officeDocument/2006/relationships/customXml" Target="../customXml/item67.xml"/><Relationship Id="rId68" Type="http://schemas.openxmlformats.org/officeDocument/2006/relationships/customXml" Target="../customXml/item68.xml"/><Relationship Id="rId69" Type="http://schemas.openxmlformats.org/officeDocument/2006/relationships/customXml" Target="../customXml/item69.xml"/><Relationship Id="rId160" Type="http://schemas.openxmlformats.org/officeDocument/2006/relationships/customXml" Target="../customXml/item160.xml"/><Relationship Id="rId161" Type="http://schemas.openxmlformats.org/officeDocument/2006/relationships/customXml" Target="../customXml/item161.xml"/><Relationship Id="rId162" Type="http://schemas.openxmlformats.org/officeDocument/2006/relationships/customXml" Target="../customXml/item162.xml"/><Relationship Id="rId163" Type="http://schemas.openxmlformats.org/officeDocument/2006/relationships/customXml" Target="../customXml/item163.xml"/><Relationship Id="rId164" Type="http://schemas.openxmlformats.org/officeDocument/2006/relationships/customXml" Target="../customXml/item164.xml"/><Relationship Id="rId165" Type="http://schemas.openxmlformats.org/officeDocument/2006/relationships/customXml" Target="../customXml/item165.xml"/><Relationship Id="rId166" Type="http://schemas.openxmlformats.org/officeDocument/2006/relationships/customXml" Target="../customXml/item166.xml"/><Relationship Id="rId167" Type="http://schemas.openxmlformats.org/officeDocument/2006/relationships/customXml" Target="../customXml/item167.xml"/><Relationship Id="rId168" Type="http://schemas.openxmlformats.org/officeDocument/2006/relationships/customXml" Target="../customXml/item168.xml"/><Relationship Id="rId169" Type="http://schemas.openxmlformats.org/officeDocument/2006/relationships/customXml" Target="../customXml/item169.xml"/><Relationship Id="rId250" Type="http://schemas.openxmlformats.org/officeDocument/2006/relationships/slide" Target="slides/slide8.xml"/><Relationship Id="rId251" Type="http://schemas.openxmlformats.org/officeDocument/2006/relationships/slide" Target="slides/slide9.xml"/><Relationship Id="rId252" Type="http://schemas.openxmlformats.org/officeDocument/2006/relationships/slide" Target="slides/slide10.xml"/><Relationship Id="rId253" Type="http://schemas.openxmlformats.org/officeDocument/2006/relationships/slide" Target="slides/slide11.xml"/><Relationship Id="rId254" Type="http://schemas.openxmlformats.org/officeDocument/2006/relationships/slide" Target="slides/slide12.xml"/><Relationship Id="rId255" Type="http://schemas.openxmlformats.org/officeDocument/2006/relationships/slide" Target="slides/slide13.xml"/><Relationship Id="rId256" Type="http://schemas.openxmlformats.org/officeDocument/2006/relationships/slide" Target="slides/slide14.xml"/><Relationship Id="rId257" Type="http://schemas.openxmlformats.org/officeDocument/2006/relationships/slide" Target="slides/slide15.xml"/><Relationship Id="rId258" Type="http://schemas.openxmlformats.org/officeDocument/2006/relationships/slide" Target="slides/slide16.xml"/><Relationship Id="rId259" Type="http://schemas.openxmlformats.org/officeDocument/2006/relationships/slide" Target="slides/slide17.xml"/><Relationship Id="rId100" Type="http://schemas.openxmlformats.org/officeDocument/2006/relationships/customXml" Target="../customXml/item100.xml"/><Relationship Id="rId101" Type="http://schemas.openxmlformats.org/officeDocument/2006/relationships/customXml" Target="../customXml/item101.xml"/><Relationship Id="rId102" Type="http://schemas.openxmlformats.org/officeDocument/2006/relationships/customXml" Target="../customXml/item102.xml"/><Relationship Id="rId103" Type="http://schemas.openxmlformats.org/officeDocument/2006/relationships/customXml" Target="../customXml/item103.xml"/><Relationship Id="rId104" Type="http://schemas.openxmlformats.org/officeDocument/2006/relationships/customXml" Target="../customXml/item104.xml"/><Relationship Id="rId105" Type="http://schemas.openxmlformats.org/officeDocument/2006/relationships/customXml" Target="../customXml/item10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94975-0726-D147-8621-A102F2CA0D19}" type="doc">
      <dgm:prSet loTypeId="urn:microsoft.com/office/officeart/2005/8/layout/radial4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D070D8-C68E-514A-93CC-6941BDB49DE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RBDSUCA</a:t>
          </a:r>
          <a:endParaRPr lang="en-US" b="1" dirty="0">
            <a:latin typeface="Segoe UI Light"/>
            <a:cs typeface="Segoe UI Light"/>
          </a:endParaRPr>
        </a:p>
      </dgm:t>
    </dgm:pt>
    <dgm:pt modelId="{2A4D589C-8A3F-804D-A888-D110FB05AFB5}" type="parTrans" cxnId="{74540B9D-665F-1441-B6AE-B298B8FBBEB6}">
      <dgm:prSet/>
      <dgm:spPr/>
      <dgm:t>
        <a:bodyPr/>
        <a:lstStyle/>
        <a:p>
          <a:endParaRPr lang="en-US"/>
        </a:p>
      </dgm:t>
    </dgm:pt>
    <dgm:pt modelId="{B23F850C-F594-654E-8325-89D7AEADF00B}" type="sibTrans" cxnId="{74540B9D-665F-1441-B6AE-B298B8FBBEB6}">
      <dgm:prSet/>
      <dgm:spPr/>
      <dgm:t>
        <a:bodyPr/>
        <a:lstStyle/>
        <a:p>
          <a:endParaRPr lang="en-US"/>
        </a:p>
      </dgm:t>
    </dgm:pt>
    <dgm:pt modelId="{330D4111-47F5-3A44-AE7D-93861CEB9D36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XML</a:t>
          </a:r>
          <a:endParaRPr lang="en-US" b="1" dirty="0">
            <a:latin typeface="Segoe UI Light"/>
            <a:cs typeface="Segoe UI Light"/>
          </a:endParaRPr>
        </a:p>
      </dgm:t>
    </dgm:pt>
    <dgm:pt modelId="{A62448EC-0694-204D-9C12-BF048F20DFC5}" type="parTrans" cxnId="{FF30E4A1-3761-F54C-9A8E-18139B1BACFA}">
      <dgm:prSet/>
      <dgm:spPr/>
      <dgm:t>
        <a:bodyPr/>
        <a:lstStyle/>
        <a:p>
          <a:endParaRPr lang="en-US"/>
        </a:p>
      </dgm:t>
    </dgm:pt>
    <dgm:pt modelId="{7AA2C83C-B3BF-5548-860A-3C829452FB90}" type="sibTrans" cxnId="{FF30E4A1-3761-F54C-9A8E-18139B1BACFA}">
      <dgm:prSet/>
      <dgm:spPr/>
      <dgm:t>
        <a:bodyPr/>
        <a:lstStyle/>
        <a:p>
          <a:endParaRPr lang="en-US"/>
        </a:p>
      </dgm:t>
    </dgm:pt>
    <dgm:pt modelId="{446AAB64-35A9-0942-93D4-67E054819373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National level   (1 file per MS)</a:t>
          </a:r>
          <a:endParaRPr lang="en-US" b="1" dirty="0">
            <a:latin typeface="Segoe UI Light"/>
            <a:cs typeface="Segoe UI Light"/>
          </a:endParaRPr>
        </a:p>
      </dgm:t>
    </dgm:pt>
    <dgm:pt modelId="{80E83601-10E8-F543-A112-E118B986DA75}" type="parTrans" cxnId="{9BC765B4-EA65-5F45-9BEA-AF51D738D141}">
      <dgm:prSet/>
      <dgm:spPr/>
      <dgm:t>
        <a:bodyPr/>
        <a:lstStyle/>
        <a:p>
          <a:endParaRPr lang="en-US"/>
        </a:p>
      </dgm:t>
    </dgm:pt>
    <dgm:pt modelId="{CE3D9A38-C4E5-2546-A1B1-14A40AFA60EF}" type="sibTrans" cxnId="{9BC765B4-EA65-5F45-9BEA-AF51D738D141}">
      <dgm:prSet/>
      <dgm:spPr/>
      <dgm:t>
        <a:bodyPr/>
        <a:lstStyle/>
        <a:p>
          <a:endParaRPr lang="en-US"/>
        </a:p>
      </dgm:t>
    </dgm:pt>
    <dgm:pt modelId="{2C60B947-6898-2C4D-837E-E05920186122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Chapter 6</a:t>
          </a:r>
          <a:endParaRPr lang="en-US" b="1" dirty="0">
            <a:latin typeface="Segoe UI Light"/>
            <a:cs typeface="Segoe UI Light"/>
          </a:endParaRPr>
        </a:p>
      </dgm:t>
    </dgm:pt>
    <dgm:pt modelId="{C957A139-045E-4B45-BEA3-D4CC1F1A123E}" type="parTrans" cxnId="{9097AE35-54F5-C44B-9C44-1FD74F8E8138}">
      <dgm:prSet/>
      <dgm:spPr/>
      <dgm:t>
        <a:bodyPr/>
        <a:lstStyle/>
        <a:p>
          <a:endParaRPr lang="en-US"/>
        </a:p>
      </dgm:t>
    </dgm:pt>
    <dgm:pt modelId="{0F056ADE-0E71-3445-9FEA-52F3D03D374D}" type="sibTrans" cxnId="{9097AE35-54F5-C44B-9C44-1FD74F8E8138}">
      <dgm:prSet/>
      <dgm:spPr/>
      <dgm:t>
        <a:bodyPr/>
        <a:lstStyle/>
        <a:p>
          <a:endParaRPr lang="en-US"/>
        </a:p>
      </dgm:t>
    </dgm:pt>
    <dgm:pt modelId="{B28657C8-AA4B-A142-8C0B-1ADFA9750D0E}">
      <dgm:prSet phldrT="[Text]"/>
      <dgm:spPr/>
      <dgm:t>
        <a:bodyPr/>
        <a:lstStyle/>
        <a:p>
          <a:r>
            <a:rPr lang="en-US" b="1" dirty="0" smtClean="0">
              <a:latin typeface="Segoe UI Light"/>
              <a:cs typeface="Segoe UI Light"/>
            </a:rPr>
            <a:t> </a:t>
          </a:r>
          <a:r>
            <a:rPr lang="en-GB" b="1" dirty="0" smtClean="0">
              <a:latin typeface="Segoe UI Light"/>
              <a:cs typeface="Segoe UI Light"/>
            </a:rPr>
            <a:t>River Basin Districts, Sub-units and Competent Authorities</a:t>
          </a:r>
          <a:endParaRPr lang="en-US" b="1" dirty="0">
            <a:latin typeface="Segoe UI Light"/>
            <a:cs typeface="Segoe UI Light"/>
          </a:endParaRPr>
        </a:p>
      </dgm:t>
    </dgm:pt>
    <dgm:pt modelId="{3966F72A-E571-4942-94B1-B6EB1129362B}" type="parTrans" cxnId="{DF9BF119-B490-6F45-9A1D-052DF2469A02}">
      <dgm:prSet/>
      <dgm:spPr/>
      <dgm:t>
        <a:bodyPr/>
        <a:lstStyle/>
        <a:p>
          <a:endParaRPr lang="en-US"/>
        </a:p>
      </dgm:t>
    </dgm:pt>
    <dgm:pt modelId="{BD27B927-9234-054F-9DE4-6239C3666AE1}" type="sibTrans" cxnId="{DF9BF119-B490-6F45-9A1D-052DF2469A02}">
      <dgm:prSet/>
      <dgm:spPr/>
      <dgm:t>
        <a:bodyPr/>
        <a:lstStyle/>
        <a:p>
          <a:endParaRPr lang="en-US"/>
        </a:p>
      </dgm:t>
    </dgm:pt>
    <dgm:pt modelId="{7E4F8B75-8999-994F-9C2A-BC4FC11E8093}" type="pres">
      <dgm:prSet presAssocID="{67C94975-0726-D147-8621-A102F2CA0D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30778-B0B6-AA41-9362-2335778A8760}" type="pres">
      <dgm:prSet presAssocID="{54D070D8-C68E-514A-93CC-6941BDB49DE6}" presName="centerShape" presStyleLbl="node0" presStyleIdx="0" presStyleCnt="1"/>
      <dgm:spPr/>
      <dgm:t>
        <a:bodyPr/>
        <a:lstStyle/>
        <a:p>
          <a:endParaRPr lang="en-US"/>
        </a:p>
      </dgm:t>
    </dgm:pt>
    <dgm:pt modelId="{222150C3-3379-D346-8631-E6F80362D186}" type="pres">
      <dgm:prSet presAssocID="{3966F72A-E571-4942-94B1-B6EB1129362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D198883-0466-0F42-B674-1D6C3FA78F99}" type="pres">
      <dgm:prSet presAssocID="{B28657C8-AA4B-A142-8C0B-1ADFA9750D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B4AF9-213C-8D47-BCC7-7BC15019BC23}" type="pres">
      <dgm:prSet presAssocID="{80E83601-10E8-F543-A112-E118B986DA7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3DF5644E-4053-774E-B918-E897077A012B}" type="pres">
      <dgm:prSet presAssocID="{446AAB64-35A9-0942-93D4-67E0548193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30B8-76A4-C74E-A85A-40B6F4681BBF}" type="pres">
      <dgm:prSet presAssocID="{A62448EC-0694-204D-9C12-BF048F20DFC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6F73134-0791-0948-B3F3-5E0AB9754BEE}" type="pres">
      <dgm:prSet presAssocID="{330D4111-47F5-3A44-AE7D-93861CEB9D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B1E1A-9AA9-D142-B4C0-DED6E9A59A1B}" type="pres">
      <dgm:prSet presAssocID="{C957A139-045E-4B45-BEA3-D4CC1F1A123E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CCF0537-0222-3145-8C3A-DCFE3EE41E77}" type="pres">
      <dgm:prSet presAssocID="{2C60B947-6898-2C4D-837E-E059201861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0E4A1-3761-F54C-9A8E-18139B1BACFA}" srcId="{54D070D8-C68E-514A-93CC-6941BDB49DE6}" destId="{330D4111-47F5-3A44-AE7D-93861CEB9D36}" srcOrd="2" destOrd="0" parTransId="{A62448EC-0694-204D-9C12-BF048F20DFC5}" sibTransId="{7AA2C83C-B3BF-5548-860A-3C829452FB90}"/>
    <dgm:cxn modelId="{9BC765B4-EA65-5F45-9BEA-AF51D738D141}" srcId="{54D070D8-C68E-514A-93CC-6941BDB49DE6}" destId="{446AAB64-35A9-0942-93D4-67E054819373}" srcOrd="1" destOrd="0" parTransId="{80E83601-10E8-F543-A112-E118B986DA75}" sibTransId="{CE3D9A38-C4E5-2546-A1B1-14A40AFA60EF}"/>
    <dgm:cxn modelId="{73555196-BADC-F744-9270-4E9D4E332487}" type="presOf" srcId="{3966F72A-E571-4942-94B1-B6EB1129362B}" destId="{222150C3-3379-D346-8631-E6F80362D186}" srcOrd="0" destOrd="0" presId="urn:microsoft.com/office/officeart/2005/8/layout/radial4"/>
    <dgm:cxn modelId="{6F1170C4-1F9A-834D-B821-896D0A3F7C16}" type="presOf" srcId="{B28657C8-AA4B-A142-8C0B-1ADFA9750D0E}" destId="{8D198883-0466-0F42-B674-1D6C3FA78F99}" srcOrd="0" destOrd="0" presId="urn:microsoft.com/office/officeart/2005/8/layout/radial4"/>
    <dgm:cxn modelId="{DF9BF119-B490-6F45-9A1D-052DF2469A02}" srcId="{54D070D8-C68E-514A-93CC-6941BDB49DE6}" destId="{B28657C8-AA4B-A142-8C0B-1ADFA9750D0E}" srcOrd="0" destOrd="0" parTransId="{3966F72A-E571-4942-94B1-B6EB1129362B}" sibTransId="{BD27B927-9234-054F-9DE4-6239C3666AE1}"/>
    <dgm:cxn modelId="{74540B9D-665F-1441-B6AE-B298B8FBBEB6}" srcId="{67C94975-0726-D147-8621-A102F2CA0D19}" destId="{54D070D8-C68E-514A-93CC-6941BDB49DE6}" srcOrd="0" destOrd="0" parTransId="{2A4D589C-8A3F-804D-A888-D110FB05AFB5}" sibTransId="{B23F850C-F594-654E-8325-89D7AEADF00B}"/>
    <dgm:cxn modelId="{9097AE35-54F5-C44B-9C44-1FD74F8E8138}" srcId="{54D070D8-C68E-514A-93CC-6941BDB49DE6}" destId="{2C60B947-6898-2C4D-837E-E05920186122}" srcOrd="3" destOrd="0" parTransId="{C957A139-045E-4B45-BEA3-D4CC1F1A123E}" sibTransId="{0F056ADE-0E71-3445-9FEA-52F3D03D374D}"/>
    <dgm:cxn modelId="{14B12B4A-836E-DA40-9C98-C64A940E1265}" type="presOf" srcId="{446AAB64-35A9-0942-93D4-67E054819373}" destId="{3DF5644E-4053-774E-B918-E897077A012B}" srcOrd="0" destOrd="0" presId="urn:microsoft.com/office/officeart/2005/8/layout/radial4"/>
    <dgm:cxn modelId="{3C515CC1-DB05-A247-8793-89CC34427BC2}" type="presOf" srcId="{C957A139-045E-4B45-BEA3-D4CC1F1A123E}" destId="{996B1E1A-9AA9-D142-B4C0-DED6E9A59A1B}" srcOrd="0" destOrd="0" presId="urn:microsoft.com/office/officeart/2005/8/layout/radial4"/>
    <dgm:cxn modelId="{8FE7F1D3-CFAE-A240-815D-BD6A196C5C49}" type="presOf" srcId="{67C94975-0726-D147-8621-A102F2CA0D19}" destId="{7E4F8B75-8999-994F-9C2A-BC4FC11E8093}" srcOrd="0" destOrd="0" presId="urn:microsoft.com/office/officeart/2005/8/layout/radial4"/>
    <dgm:cxn modelId="{4B1A94E0-18FF-B942-9EF8-83908ED67835}" type="presOf" srcId="{2C60B947-6898-2C4D-837E-E05920186122}" destId="{0CCF0537-0222-3145-8C3A-DCFE3EE41E77}" srcOrd="0" destOrd="0" presId="urn:microsoft.com/office/officeart/2005/8/layout/radial4"/>
    <dgm:cxn modelId="{1004E708-E3DE-FA45-A655-E1EE08698AF6}" type="presOf" srcId="{330D4111-47F5-3A44-AE7D-93861CEB9D36}" destId="{96F73134-0791-0948-B3F3-5E0AB9754BEE}" srcOrd="0" destOrd="0" presId="urn:microsoft.com/office/officeart/2005/8/layout/radial4"/>
    <dgm:cxn modelId="{EA5A0663-D8B3-9642-9640-4987E47D0A05}" type="presOf" srcId="{A62448EC-0694-204D-9C12-BF048F20DFC5}" destId="{568930B8-76A4-C74E-A85A-40B6F4681BBF}" srcOrd="0" destOrd="0" presId="urn:microsoft.com/office/officeart/2005/8/layout/radial4"/>
    <dgm:cxn modelId="{E3DE3D63-7A30-D246-AB64-A2E2FD76C4DB}" type="presOf" srcId="{54D070D8-C68E-514A-93CC-6941BDB49DE6}" destId="{7F930778-B0B6-AA41-9362-2335778A8760}" srcOrd="0" destOrd="0" presId="urn:microsoft.com/office/officeart/2005/8/layout/radial4"/>
    <dgm:cxn modelId="{CA7CFED0-7041-2848-B41A-49C767FCB9DE}" type="presOf" srcId="{80E83601-10E8-F543-A112-E118B986DA75}" destId="{895B4AF9-213C-8D47-BCC7-7BC15019BC23}" srcOrd="0" destOrd="0" presId="urn:microsoft.com/office/officeart/2005/8/layout/radial4"/>
    <dgm:cxn modelId="{D36F0B70-0E9E-0049-BBD2-CDB5A4EA06F3}" type="presParOf" srcId="{7E4F8B75-8999-994F-9C2A-BC4FC11E8093}" destId="{7F930778-B0B6-AA41-9362-2335778A8760}" srcOrd="0" destOrd="0" presId="urn:microsoft.com/office/officeart/2005/8/layout/radial4"/>
    <dgm:cxn modelId="{443EBE9C-5697-9E49-8306-686E38BF4021}" type="presParOf" srcId="{7E4F8B75-8999-994F-9C2A-BC4FC11E8093}" destId="{222150C3-3379-D346-8631-E6F80362D186}" srcOrd="1" destOrd="0" presId="urn:microsoft.com/office/officeart/2005/8/layout/radial4"/>
    <dgm:cxn modelId="{F673755D-68EA-CD45-92C1-207189BE9B47}" type="presParOf" srcId="{7E4F8B75-8999-994F-9C2A-BC4FC11E8093}" destId="{8D198883-0466-0F42-B674-1D6C3FA78F99}" srcOrd="2" destOrd="0" presId="urn:microsoft.com/office/officeart/2005/8/layout/radial4"/>
    <dgm:cxn modelId="{DA3CCE4E-20B8-F847-B292-63E73F7BE4F6}" type="presParOf" srcId="{7E4F8B75-8999-994F-9C2A-BC4FC11E8093}" destId="{895B4AF9-213C-8D47-BCC7-7BC15019BC23}" srcOrd="3" destOrd="0" presId="urn:microsoft.com/office/officeart/2005/8/layout/radial4"/>
    <dgm:cxn modelId="{FAFB1C31-5740-5E49-9448-B7767B88AAF6}" type="presParOf" srcId="{7E4F8B75-8999-994F-9C2A-BC4FC11E8093}" destId="{3DF5644E-4053-774E-B918-E897077A012B}" srcOrd="4" destOrd="0" presId="urn:microsoft.com/office/officeart/2005/8/layout/radial4"/>
    <dgm:cxn modelId="{2329828F-6519-5146-8197-AC63CE363E90}" type="presParOf" srcId="{7E4F8B75-8999-994F-9C2A-BC4FC11E8093}" destId="{568930B8-76A4-C74E-A85A-40B6F4681BBF}" srcOrd="5" destOrd="0" presId="urn:microsoft.com/office/officeart/2005/8/layout/radial4"/>
    <dgm:cxn modelId="{B9ECEED9-DF4C-CC46-8058-F1B590F00CBD}" type="presParOf" srcId="{7E4F8B75-8999-994F-9C2A-BC4FC11E8093}" destId="{96F73134-0791-0948-B3F3-5E0AB9754BEE}" srcOrd="6" destOrd="0" presId="urn:microsoft.com/office/officeart/2005/8/layout/radial4"/>
    <dgm:cxn modelId="{F3925221-E0F4-FF48-9F01-B5C42EEF0297}" type="presParOf" srcId="{7E4F8B75-8999-994F-9C2A-BC4FC11E8093}" destId="{996B1E1A-9AA9-D142-B4C0-DED6E9A59A1B}" srcOrd="7" destOrd="0" presId="urn:microsoft.com/office/officeart/2005/8/layout/radial4"/>
    <dgm:cxn modelId="{A81CE3E3-00DB-894F-96DF-500661E41182}" type="presParOf" srcId="{7E4F8B75-8999-994F-9C2A-BC4FC11E8093}" destId="{0CCF0537-0222-3145-8C3A-DCFE3EE41E7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D5849-9560-6D4F-96C0-0AD78EEB5D75}" type="doc">
      <dgm:prSet loTypeId="urn:microsoft.com/office/officeart/2005/8/layout/orgChart1" loCatId="" qsTypeId="urn:microsoft.com/office/officeart/2005/8/quickstyle/simple4" qsCatId="simple" csTypeId="urn:microsoft.com/office/officeart/2005/8/colors/accent0_1" csCatId="mainScheme" phldr="1"/>
      <dgm:spPr/>
    </dgm:pt>
    <dgm:pt modelId="{B8888B96-C7A9-3440-8F58-1BF1EF103E15}">
      <dgm:prSet phldrT="[Text]"/>
      <dgm:spPr/>
      <dgm:t>
        <a:bodyPr/>
        <a:lstStyle/>
        <a:p>
          <a:r>
            <a:rPr lang="en-US" dirty="0" smtClean="0"/>
            <a:t>Competent Authorities</a:t>
          </a:r>
          <a:endParaRPr lang="en-US" dirty="0"/>
        </a:p>
      </dgm:t>
    </dgm:pt>
    <dgm:pt modelId="{F89E6E57-D46C-BF45-A1FE-526064094880}" type="parTrans" cxnId="{104B2740-A499-1941-AD5F-FB284E6AFF06}">
      <dgm:prSet/>
      <dgm:spPr/>
      <dgm:t>
        <a:bodyPr/>
        <a:lstStyle/>
        <a:p>
          <a:endParaRPr lang="en-US"/>
        </a:p>
      </dgm:t>
    </dgm:pt>
    <dgm:pt modelId="{F47245F5-44A2-024F-B9F8-081D744BC020}" type="sibTrans" cxnId="{104B2740-A499-1941-AD5F-FB284E6AFF06}">
      <dgm:prSet/>
      <dgm:spPr/>
      <dgm:t>
        <a:bodyPr/>
        <a:lstStyle/>
        <a:p>
          <a:endParaRPr lang="en-US"/>
        </a:p>
      </dgm:t>
    </dgm:pt>
    <dgm:pt modelId="{0C141B03-341A-3E44-8E6C-E004095FF859}">
      <dgm:prSet phldrT="[Text]"/>
      <dgm:spPr/>
      <dgm:t>
        <a:bodyPr/>
        <a:lstStyle/>
        <a:p>
          <a:r>
            <a:rPr lang="en-US" dirty="0" smtClean="0"/>
            <a:t>River Basin Districts</a:t>
          </a:r>
          <a:endParaRPr lang="en-US" dirty="0"/>
        </a:p>
      </dgm:t>
    </dgm:pt>
    <dgm:pt modelId="{D72437D6-5C19-5E4D-B7DA-36C1815E0F05}" type="parTrans" cxnId="{BC8D1654-0565-D84C-BB6C-1A884CDF3210}">
      <dgm:prSet/>
      <dgm:spPr/>
      <dgm:t>
        <a:bodyPr/>
        <a:lstStyle/>
        <a:p>
          <a:endParaRPr lang="en-US"/>
        </a:p>
      </dgm:t>
    </dgm:pt>
    <dgm:pt modelId="{FCCF11A9-07DA-C64E-9B00-193D2AF4C60F}" type="sibTrans" cxnId="{BC8D1654-0565-D84C-BB6C-1A884CDF3210}">
      <dgm:prSet/>
      <dgm:spPr/>
      <dgm:t>
        <a:bodyPr/>
        <a:lstStyle/>
        <a:p>
          <a:endParaRPr lang="en-US"/>
        </a:p>
      </dgm:t>
    </dgm:pt>
    <dgm:pt modelId="{1F9FB826-53E8-114C-88D5-11DDEE669538}">
      <dgm:prSet phldrT="[Text]"/>
      <dgm:spPr/>
      <dgm:t>
        <a:bodyPr/>
        <a:lstStyle/>
        <a:p>
          <a:r>
            <a:rPr lang="en-US" dirty="0" err="1" smtClean="0"/>
            <a:t>SubUnits</a:t>
          </a:r>
          <a:endParaRPr lang="en-US" dirty="0"/>
        </a:p>
      </dgm:t>
    </dgm:pt>
    <dgm:pt modelId="{CAC65956-2BA2-A447-9ADC-9C9B0ABC890E}" type="parTrans" cxnId="{3F0F1B45-52D4-754A-A5F1-9182A7652923}">
      <dgm:prSet/>
      <dgm:spPr/>
      <dgm:t>
        <a:bodyPr/>
        <a:lstStyle/>
        <a:p>
          <a:endParaRPr lang="en-US"/>
        </a:p>
      </dgm:t>
    </dgm:pt>
    <dgm:pt modelId="{BDEE82BB-CA55-694E-866F-798D9F82E2F6}" type="sibTrans" cxnId="{3F0F1B45-52D4-754A-A5F1-9182A7652923}">
      <dgm:prSet/>
      <dgm:spPr/>
      <dgm:t>
        <a:bodyPr/>
        <a:lstStyle/>
        <a:p>
          <a:endParaRPr lang="en-US"/>
        </a:p>
      </dgm:t>
    </dgm:pt>
    <dgm:pt modelId="{C59622CE-F0A0-0B49-BA5F-53506A8649BA}" type="pres">
      <dgm:prSet presAssocID="{DF3D5849-9560-6D4F-96C0-0AD78EEB5D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53542F-913E-E045-8F21-443D73D98139}" type="pres">
      <dgm:prSet presAssocID="{B8888B96-C7A9-3440-8F58-1BF1EF103E15}" presName="hierRoot1" presStyleCnt="0">
        <dgm:presLayoutVars>
          <dgm:hierBranch val="init"/>
        </dgm:presLayoutVars>
      </dgm:prSet>
      <dgm:spPr/>
    </dgm:pt>
    <dgm:pt modelId="{024DFFF2-B5FE-E244-BD38-5B579BA60AF1}" type="pres">
      <dgm:prSet presAssocID="{B8888B96-C7A9-3440-8F58-1BF1EF103E15}" presName="rootComposite1" presStyleCnt="0"/>
      <dgm:spPr/>
    </dgm:pt>
    <dgm:pt modelId="{418F01B4-DE49-4F4E-A375-DE695ACAB8EF}" type="pres">
      <dgm:prSet presAssocID="{B8888B96-C7A9-3440-8F58-1BF1EF103E15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0AE8F4-C1B4-5049-8141-AC16CFEE004A}" type="pres">
      <dgm:prSet presAssocID="{B8888B96-C7A9-3440-8F58-1BF1EF103E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2E3DA95-90B6-A14A-AA96-D43021F67704}" type="pres">
      <dgm:prSet presAssocID="{B8888B96-C7A9-3440-8F58-1BF1EF103E15}" presName="hierChild2" presStyleCnt="0"/>
      <dgm:spPr/>
    </dgm:pt>
    <dgm:pt modelId="{8FEED7A3-477D-5742-89F9-20AA85FDECA3}" type="pres">
      <dgm:prSet presAssocID="{B8888B96-C7A9-3440-8F58-1BF1EF103E15}" presName="hierChild3" presStyleCnt="0"/>
      <dgm:spPr/>
    </dgm:pt>
    <dgm:pt modelId="{B6FE1A9F-F3A1-D04E-B736-EC3985E47393}" type="pres">
      <dgm:prSet presAssocID="{0C141B03-341A-3E44-8E6C-E004095FF859}" presName="hierRoot1" presStyleCnt="0">
        <dgm:presLayoutVars>
          <dgm:hierBranch val="init"/>
        </dgm:presLayoutVars>
      </dgm:prSet>
      <dgm:spPr/>
    </dgm:pt>
    <dgm:pt modelId="{C7029B83-E2E5-4749-9096-343CDE0A0C27}" type="pres">
      <dgm:prSet presAssocID="{0C141B03-341A-3E44-8E6C-E004095FF859}" presName="rootComposite1" presStyleCnt="0"/>
      <dgm:spPr/>
    </dgm:pt>
    <dgm:pt modelId="{0074EAD2-9907-AC40-8BEB-E4009348CF3C}" type="pres">
      <dgm:prSet presAssocID="{0C141B03-341A-3E44-8E6C-E004095FF859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C5F582-C18D-934D-9BD7-1293D74CD1CE}" type="pres">
      <dgm:prSet presAssocID="{0C141B03-341A-3E44-8E6C-E004095FF85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1D7BDBB-260B-544B-A436-A2C442C87BAD}" type="pres">
      <dgm:prSet presAssocID="{0C141B03-341A-3E44-8E6C-E004095FF859}" presName="hierChild2" presStyleCnt="0"/>
      <dgm:spPr/>
    </dgm:pt>
    <dgm:pt modelId="{28E62902-9DA9-9042-B58F-460C3C089F4C}" type="pres">
      <dgm:prSet presAssocID="{CAC65956-2BA2-A447-9ADC-9C9B0ABC890E}" presName="Name37" presStyleLbl="parChTrans1D2" presStyleIdx="0" presStyleCnt="1"/>
      <dgm:spPr/>
      <dgm:t>
        <a:bodyPr/>
        <a:lstStyle/>
        <a:p>
          <a:endParaRPr lang="en-US"/>
        </a:p>
      </dgm:t>
    </dgm:pt>
    <dgm:pt modelId="{5694C819-6228-E84D-933B-AAEC8631FB5A}" type="pres">
      <dgm:prSet presAssocID="{1F9FB826-53E8-114C-88D5-11DDEE669538}" presName="hierRoot2" presStyleCnt="0">
        <dgm:presLayoutVars>
          <dgm:hierBranch val="init"/>
        </dgm:presLayoutVars>
      </dgm:prSet>
      <dgm:spPr/>
    </dgm:pt>
    <dgm:pt modelId="{397F80B3-571F-2E45-85CA-77500D04818A}" type="pres">
      <dgm:prSet presAssocID="{1F9FB826-53E8-114C-88D5-11DDEE669538}" presName="rootComposite" presStyleCnt="0"/>
      <dgm:spPr/>
    </dgm:pt>
    <dgm:pt modelId="{27E77718-9AC5-754D-A515-734213B10623}" type="pres">
      <dgm:prSet presAssocID="{1F9FB826-53E8-114C-88D5-11DDEE66953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8C4745-7D3F-2245-BEB3-DC7D585ED63B}" type="pres">
      <dgm:prSet presAssocID="{1F9FB826-53E8-114C-88D5-11DDEE669538}" presName="rootConnector" presStyleLbl="node2" presStyleIdx="0" presStyleCnt="1"/>
      <dgm:spPr/>
      <dgm:t>
        <a:bodyPr/>
        <a:lstStyle/>
        <a:p>
          <a:endParaRPr lang="en-US"/>
        </a:p>
      </dgm:t>
    </dgm:pt>
    <dgm:pt modelId="{7F285A70-0564-2E47-AFCE-2E12AF81F91F}" type="pres">
      <dgm:prSet presAssocID="{1F9FB826-53E8-114C-88D5-11DDEE669538}" presName="hierChild4" presStyleCnt="0"/>
      <dgm:spPr/>
    </dgm:pt>
    <dgm:pt modelId="{41FF53C0-63BA-494C-968C-8455F5BB5A1F}" type="pres">
      <dgm:prSet presAssocID="{1F9FB826-53E8-114C-88D5-11DDEE669538}" presName="hierChild5" presStyleCnt="0"/>
      <dgm:spPr/>
    </dgm:pt>
    <dgm:pt modelId="{81487D16-3848-F946-A248-6CA620AA0B6B}" type="pres">
      <dgm:prSet presAssocID="{0C141B03-341A-3E44-8E6C-E004095FF859}" presName="hierChild3" presStyleCnt="0"/>
      <dgm:spPr/>
    </dgm:pt>
  </dgm:ptLst>
  <dgm:cxnLst>
    <dgm:cxn modelId="{3F0F1B45-52D4-754A-A5F1-9182A7652923}" srcId="{0C141B03-341A-3E44-8E6C-E004095FF859}" destId="{1F9FB826-53E8-114C-88D5-11DDEE669538}" srcOrd="0" destOrd="0" parTransId="{CAC65956-2BA2-A447-9ADC-9C9B0ABC890E}" sibTransId="{BDEE82BB-CA55-694E-866F-798D9F82E2F6}"/>
    <dgm:cxn modelId="{B01FBB1A-3AEB-364D-B852-0A22A62B0F7F}" type="presOf" srcId="{CAC65956-2BA2-A447-9ADC-9C9B0ABC890E}" destId="{28E62902-9DA9-9042-B58F-460C3C089F4C}" srcOrd="0" destOrd="0" presId="urn:microsoft.com/office/officeart/2005/8/layout/orgChart1"/>
    <dgm:cxn modelId="{BC8D1654-0565-D84C-BB6C-1A884CDF3210}" srcId="{DF3D5849-9560-6D4F-96C0-0AD78EEB5D75}" destId="{0C141B03-341A-3E44-8E6C-E004095FF859}" srcOrd="1" destOrd="0" parTransId="{D72437D6-5C19-5E4D-B7DA-36C1815E0F05}" sibTransId="{FCCF11A9-07DA-C64E-9B00-193D2AF4C60F}"/>
    <dgm:cxn modelId="{64001B2C-9D0B-BF42-A35D-319E5EBF920A}" type="presOf" srcId="{1F9FB826-53E8-114C-88D5-11DDEE669538}" destId="{27E77718-9AC5-754D-A515-734213B10623}" srcOrd="0" destOrd="0" presId="urn:microsoft.com/office/officeart/2005/8/layout/orgChart1"/>
    <dgm:cxn modelId="{74AACEC4-3CB2-3945-BBF0-846F2E2DBB28}" type="presOf" srcId="{B8888B96-C7A9-3440-8F58-1BF1EF103E15}" destId="{310AE8F4-C1B4-5049-8141-AC16CFEE004A}" srcOrd="1" destOrd="0" presId="urn:microsoft.com/office/officeart/2005/8/layout/orgChart1"/>
    <dgm:cxn modelId="{66CACC0C-FE08-F64A-8D92-EBFD9A0A8C10}" type="presOf" srcId="{DF3D5849-9560-6D4F-96C0-0AD78EEB5D75}" destId="{C59622CE-F0A0-0B49-BA5F-53506A8649BA}" srcOrd="0" destOrd="0" presId="urn:microsoft.com/office/officeart/2005/8/layout/orgChart1"/>
    <dgm:cxn modelId="{F417C1FD-5BA4-4C40-A1D5-28F81FCB8EB2}" type="presOf" srcId="{B8888B96-C7A9-3440-8F58-1BF1EF103E15}" destId="{418F01B4-DE49-4F4E-A375-DE695ACAB8EF}" srcOrd="0" destOrd="0" presId="urn:microsoft.com/office/officeart/2005/8/layout/orgChart1"/>
    <dgm:cxn modelId="{104B2740-A499-1941-AD5F-FB284E6AFF06}" srcId="{DF3D5849-9560-6D4F-96C0-0AD78EEB5D75}" destId="{B8888B96-C7A9-3440-8F58-1BF1EF103E15}" srcOrd="0" destOrd="0" parTransId="{F89E6E57-D46C-BF45-A1FE-526064094880}" sibTransId="{F47245F5-44A2-024F-B9F8-081D744BC020}"/>
    <dgm:cxn modelId="{F44BACDB-C214-6647-B2FF-E4C63B357F4F}" type="presOf" srcId="{0C141B03-341A-3E44-8E6C-E004095FF859}" destId="{0074EAD2-9907-AC40-8BEB-E4009348CF3C}" srcOrd="0" destOrd="0" presId="urn:microsoft.com/office/officeart/2005/8/layout/orgChart1"/>
    <dgm:cxn modelId="{55CB8047-7FE8-E349-B408-D1DAB1CC6699}" type="presOf" srcId="{0C141B03-341A-3E44-8E6C-E004095FF859}" destId="{15C5F582-C18D-934D-9BD7-1293D74CD1CE}" srcOrd="1" destOrd="0" presId="urn:microsoft.com/office/officeart/2005/8/layout/orgChart1"/>
    <dgm:cxn modelId="{8790910B-7238-ED45-B124-EC69E110EAEA}" type="presOf" srcId="{1F9FB826-53E8-114C-88D5-11DDEE669538}" destId="{698C4745-7D3F-2245-BEB3-DC7D585ED63B}" srcOrd="1" destOrd="0" presId="urn:microsoft.com/office/officeart/2005/8/layout/orgChart1"/>
    <dgm:cxn modelId="{F4451ED7-B52E-BF4B-A9A7-A00B9D7E69A6}" type="presParOf" srcId="{C59622CE-F0A0-0B49-BA5F-53506A8649BA}" destId="{AE53542F-913E-E045-8F21-443D73D98139}" srcOrd="0" destOrd="0" presId="urn:microsoft.com/office/officeart/2005/8/layout/orgChart1"/>
    <dgm:cxn modelId="{EC5CD74F-6AE4-E74D-A8C4-22AE7204E2A2}" type="presParOf" srcId="{AE53542F-913E-E045-8F21-443D73D98139}" destId="{024DFFF2-B5FE-E244-BD38-5B579BA60AF1}" srcOrd="0" destOrd="0" presId="urn:microsoft.com/office/officeart/2005/8/layout/orgChart1"/>
    <dgm:cxn modelId="{CDAE5365-9AC8-5941-9E38-0CAF9E67AF88}" type="presParOf" srcId="{024DFFF2-B5FE-E244-BD38-5B579BA60AF1}" destId="{418F01B4-DE49-4F4E-A375-DE695ACAB8EF}" srcOrd="0" destOrd="0" presId="urn:microsoft.com/office/officeart/2005/8/layout/orgChart1"/>
    <dgm:cxn modelId="{B90AEAFC-B0EC-0B41-AC1C-7BB25AD26631}" type="presParOf" srcId="{024DFFF2-B5FE-E244-BD38-5B579BA60AF1}" destId="{310AE8F4-C1B4-5049-8141-AC16CFEE004A}" srcOrd="1" destOrd="0" presId="urn:microsoft.com/office/officeart/2005/8/layout/orgChart1"/>
    <dgm:cxn modelId="{EF4BAF94-D57C-AA4D-B8E3-C948B4096619}" type="presParOf" srcId="{AE53542F-913E-E045-8F21-443D73D98139}" destId="{12E3DA95-90B6-A14A-AA96-D43021F67704}" srcOrd="1" destOrd="0" presId="urn:microsoft.com/office/officeart/2005/8/layout/orgChart1"/>
    <dgm:cxn modelId="{EECBF734-D10D-4E4E-8252-052FCC180122}" type="presParOf" srcId="{AE53542F-913E-E045-8F21-443D73D98139}" destId="{8FEED7A3-477D-5742-89F9-20AA85FDECA3}" srcOrd="2" destOrd="0" presId="urn:microsoft.com/office/officeart/2005/8/layout/orgChart1"/>
    <dgm:cxn modelId="{44AFF550-AF21-2345-9F34-4317416B5AB7}" type="presParOf" srcId="{C59622CE-F0A0-0B49-BA5F-53506A8649BA}" destId="{B6FE1A9F-F3A1-D04E-B736-EC3985E47393}" srcOrd="1" destOrd="0" presId="urn:microsoft.com/office/officeart/2005/8/layout/orgChart1"/>
    <dgm:cxn modelId="{10516C99-8724-BA45-B4DF-EC610E486CD5}" type="presParOf" srcId="{B6FE1A9F-F3A1-D04E-B736-EC3985E47393}" destId="{C7029B83-E2E5-4749-9096-343CDE0A0C27}" srcOrd="0" destOrd="0" presId="urn:microsoft.com/office/officeart/2005/8/layout/orgChart1"/>
    <dgm:cxn modelId="{FE2DBBF8-ED9A-2B48-8736-E276ED7EAFCC}" type="presParOf" srcId="{C7029B83-E2E5-4749-9096-343CDE0A0C27}" destId="{0074EAD2-9907-AC40-8BEB-E4009348CF3C}" srcOrd="0" destOrd="0" presId="urn:microsoft.com/office/officeart/2005/8/layout/orgChart1"/>
    <dgm:cxn modelId="{54234019-0F9C-034B-96FA-DEA2FEB25340}" type="presParOf" srcId="{C7029B83-E2E5-4749-9096-343CDE0A0C27}" destId="{15C5F582-C18D-934D-9BD7-1293D74CD1CE}" srcOrd="1" destOrd="0" presId="urn:microsoft.com/office/officeart/2005/8/layout/orgChart1"/>
    <dgm:cxn modelId="{4503BB94-CB01-FD48-989C-0E6CF7DFF1D0}" type="presParOf" srcId="{B6FE1A9F-F3A1-D04E-B736-EC3985E47393}" destId="{91D7BDBB-260B-544B-A436-A2C442C87BAD}" srcOrd="1" destOrd="0" presId="urn:microsoft.com/office/officeart/2005/8/layout/orgChart1"/>
    <dgm:cxn modelId="{2E21F933-000E-C441-A2E1-9B81FC45D77D}" type="presParOf" srcId="{91D7BDBB-260B-544B-A436-A2C442C87BAD}" destId="{28E62902-9DA9-9042-B58F-460C3C089F4C}" srcOrd="0" destOrd="0" presId="urn:microsoft.com/office/officeart/2005/8/layout/orgChart1"/>
    <dgm:cxn modelId="{804C53D5-40CD-AA4A-B11F-392E9C8C0CFA}" type="presParOf" srcId="{91D7BDBB-260B-544B-A436-A2C442C87BAD}" destId="{5694C819-6228-E84D-933B-AAEC8631FB5A}" srcOrd="1" destOrd="0" presId="urn:microsoft.com/office/officeart/2005/8/layout/orgChart1"/>
    <dgm:cxn modelId="{E060496C-A11C-7C4E-B52C-C0B6B878B948}" type="presParOf" srcId="{5694C819-6228-E84D-933B-AAEC8631FB5A}" destId="{397F80B3-571F-2E45-85CA-77500D04818A}" srcOrd="0" destOrd="0" presId="urn:microsoft.com/office/officeart/2005/8/layout/orgChart1"/>
    <dgm:cxn modelId="{884D1B88-7AFD-4742-B851-27B0DBFA29E2}" type="presParOf" srcId="{397F80B3-571F-2E45-85CA-77500D04818A}" destId="{27E77718-9AC5-754D-A515-734213B10623}" srcOrd="0" destOrd="0" presId="urn:microsoft.com/office/officeart/2005/8/layout/orgChart1"/>
    <dgm:cxn modelId="{3D995459-D130-2F48-AE16-9B7C47C39E9C}" type="presParOf" srcId="{397F80B3-571F-2E45-85CA-77500D04818A}" destId="{698C4745-7D3F-2245-BEB3-DC7D585ED63B}" srcOrd="1" destOrd="0" presId="urn:microsoft.com/office/officeart/2005/8/layout/orgChart1"/>
    <dgm:cxn modelId="{953E1CAC-E039-BB41-8F09-4894EF9CFECD}" type="presParOf" srcId="{5694C819-6228-E84D-933B-AAEC8631FB5A}" destId="{7F285A70-0564-2E47-AFCE-2E12AF81F91F}" srcOrd="1" destOrd="0" presId="urn:microsoft.com/office/officeart/2005/8/layout/orgChart1"/>
    <dgm:cxn modelId="{D0AB81E5-806B-B547-80E5-3341B4D0953C}" type="presParOf" srcId="{5694C819-6228-E84D-933B-AAEC8631FB5A}" destId="{41FF53C0-63BA-494C-968C-8455F5BB5A1F}" srcOrd="2" destOrd="0" presId="urn:microsoft.com/office/officeart/2005/8/layout/orgChart1"/>
    <dgm:cxn modelId="{CF42CA5A-6CA4-994F-899A-75A8BEC98E73}" type="presParOf" srcId="{B6FE1A9F-F3A1-D04E-B736-EC3985E47393}" destId="{81487D16-3848-F946-A248-6CA620AA0B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30778-B0B6-AA41-9362-2335778A8760}">
      <dsp:nvSpPr>
        <dsp:cNvPr id="0" name=""/>
        <dsp:cNvSpPr/>
      </dsp:nvSpPr>
      <dsp:spPr>
        <a:xfrm>
          <a:off x="2930360" y="2367461"/>
          <a:ext cx="2167663" cy="21676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Segoe UI Light"/>
              <a:cs typeface="Segoe UI Light"/>
            </a:rPr>
            <a:t>RBDSUCA</a:t>
          </a:r>
          <a:endParaRPr lang="en-US" sz="2800" b="1" kern="1200" dirty="0">
            <a:latin typeface="Segoe UI Light"/>
            <a:cs typeface="Segoe UI Light"/>
          </a:endParaRPr>
        </a:p>
      </dsp:txBody>
      <dsp:txXfrm>
        <a:off x="3247807" y="2684908"/>
        <a:ext cx="1532769" cy="1532769"/>
      </dsp:txXfrm>
    </dsp:sp>
    <dsp:sp modelId="{222150C3-3379-D346-8631-E6F80362D186}">
      <dsp:nvSpPr>
        <dsp:cNvPr id="0" name=""/>
        <dsp:cNvSpPr/>
      </dsp:nvSpPr>
      <dsp:spPr>
        <a:xfrm rot="11700000">
          <a:off x="1186030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98883-0466-0F42-B674-1D6C3FA78F99}">
      <dsp:nvSpPr>
        <dsp:cNvPr id="0" name=""/>
        <dsp:cNvSpPr/>
      </dsp:nvSpPr>
      <dsp:spPr>
        <a:xfrm>
          <a:off x="185593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Segoe UI Light"/>
              <a:cs typeface="Segoe UI Light"/>
            </a:rPr>
            <a:t> </a:t>
          </a:r>
          <a:r>
            <a:rPr lang="en-GB" sz="2100" b="1" kern="1200" dirty="0" smtClean="0">
              <a:latin typeface="Segoe UI Light"/>
              <a:cs typeface="Segoe UI Light"/>
            </a:rPr>
            <a:t>River Basin Districts, Sub-units and Competent Authorities</a:t>
          </a:r>
          <a:endParaRPr lang="en-US" sz="2100" b="1" kern="1200" dirty="0">
            <a:latin typeface="Segoe UI Light"/>
            <a:cs typeface="Segoe UI Light"/>
          </a:endParaRPr>
        </a:p>
      </dsp:txBody>
      <dsp:txXfrm>
        <a:off x="233844" y="1925854"/>
        <a:ext cx="1962778" cy="1550922"/>
      </dsp:txXfrm>
    </dsp:sp>
    <dsp:sp modelId="{895B4AF9-213C-8D47-BCC7-7BC15019BC23}">
      <dsp:nvSpPr>
        <dsp:cNvPr id="0" name=""/>
        <dsp:cNvSpPr/>
      </dsp:nvSpPr>
      <dsp:spPr>
        <a:xfrm rot="14700000">
          <a:off x="2294728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5644E-4053-774E-B918-E897077A012B}">
      <dsp:nvSpPr>
        <dsp:cNvPr id="0" name=""/>
        <dsp:cNvSpPr/>
      </dsp:nvSpPr>
      <dsp:spPr>
        <a:xfrm>
          <a:off x="1759933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Segoe UI Light"/>
              <a:cs typeface="Segoe UI Light"/>
            </a:rPr>
            <a:t>National level   (1 file per MS)</a:t>
          </a:r>
          <a:endParaRPr lang="en-US" sz="2100" b="1" kern="1200" dirty="0">
            <a:latin typeface="Segoe UI Light"/>
            <a:cs typeface="Segoe UI Light"/>
          </a:endParaRPr>
        </a:p>
      </dsp:txBody>
      <dsp:txXfrm>
        <a:off x="1808184" y="49629"/>
        <a:ext cx="1962778" cy="1550922"/>
      </dsp:txXfrm>
    </dsp:sp>
    <dsp:sp modelId="{568930B8-76A4-C74E-A85A-40B6F4681BBF}">
      <dsp:nvSpPr>
        <dsp:cNvPr id="0" name=""/>
        <dsp:cNvSpPr/>
      </dsp:nvSpPr>
      <dsp:spPr>
        <a:xfrm rot="17700000">
          <a:off x="4019555" y="1292949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73134-0791-0948-B3F3-5E0AB9754BEE}">
      <dsp:nvSpPr>
        <dsp:cNvPr id="0" name=""/>
        <dsp:cNvSpPr/>
      </dsp:nvSpPr>
      <dsp:spPr>
        <a:xfrm>
          <a:off x="4209170" y="1378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Segoe UI Light"/>
              <a:cs typeface="Segoe UI Light"/>
            </a:rPr>
            <a:t>XML</a:t>
          </a:r>
          <a:endParaRPr lang="en-US" sz="2100" b="1" kern="1200" dirty="0">
            <a:latin typeface="Segoe UI Light"/>
            <a:cs typeface="Segoe UI Light"/>
          </a:endParaRPr>
        </a:p>
      </dsp:txBody>
      <dsp:txXfrm>
        <a:off x="4257421" y="49629"/>
        <a:ext cx="1962778" cy="1550922"/>
      </dsp:txXfrm>
    </dsp:sp>
    <dsp:sp modelId="{996B1E1A-9AA9-D142-B4C0-DED6E9A59A1B}">
      <dsp:nvSpPr>
        <dsp:cNvPr id="0" name=""/>
        <dsp:cNvSpPr/>
      </dsp:nvSpPr>
      <dsp:spPr>
        <a:xfrm rot="20700000">
          <a:off x="5128253" y="2614244"/>
          <a:ext cx="1714100" cy="6177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F0537-0222-3145-8C3A-DCFE3EE41E77}">
      <dsp:nvSpPr>
        <dsp:cNvPr id="0" name=""/>
        <dsp:cNvSpPr/>
      </dsp:nvSpPr>
      <dsp:spPr>
        <a:xfrm>
          <a:off x="5783509" y="1877603"/>
          <a:ext cx="2059280" cy="1647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Segoe UI Light"/>
              <a:cs typeface="Segoe UI Light"/>
            </a:rPr>
            <a:t>Chapter 6</a:t>
          </a:r>
          <a:endParaRPr lang="en-US" sz="2100" b="1" kern="1200" dirty="0">
            <a:latin typeface="Segoe UI Light"/>
            <a:cs typeface="Segoe UI Light"/>
          </a:endParaRPr>
        </a:p>
      </dsp:txBody>
      <dsp:txXfrm>
        <a:off x="5831760" y="1925854"/>
        <a:ext cx="1962778" cy="1550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62902-9DA9-9042-B58F-460C3C089F4C}">
      <dsp:nvSpPr>
        <dsp:cNvPr id="0" name=""/>
        <dsp:cNvSpPr/>
      </dsp:nvSpPr>
      <dsp:spPr>
        <a:xfrm>
          <a:off x="4670289" y="1742510"/>
          <a:ext cx="91440" cy="578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978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F01B4-DE49-4F4E-A375-DE695ACAB8EF}">
      <dsp:nvSpPr>
        <dsp:cNvPr id="0" name=""/>
        <dsp:cNvSpPr/>
      </dsp:nvSpPr>
      <dsp:spPr>
        <a:xfrm>
          <a:off x="1469" y="363990"/>
          <a:ext cx="2757041" cy="1378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Competent Authorities</a:t>
          </a:r>
          <a:endParaRPr lang="en-US" sz="4500" kern="1200" dirty="0"/>
        </a:p>
      </dsp:txBody>
      <dsp:txXfrm>
        <a:off x="1469" y="363990"/>
        <a:ext cx="2757041" cy="1378520"/>
      </dsp:txXfrm>
    </dsp:sp>
    <dsp:sp modelId="{0074EAD2-9907-AC40-8BEB-E4009348CF3C}">
      <dsp:nvSpPr>
        <dsp:cNvPr id="0" name=""/>
        <dsp:cNvSpPr/>
      </dsp:nvSpPr>
      <dsp:spPr>
        <a:xfrm>
          <a:off x="3337489" y="363990"/>
          <a:ext cx="2757041" cy="1378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River Basin Districts</a:t>
          </a:r>
          <a:endParaRPr lang="en-US" sz="4500" kern="1200" dirty="0"/>
        </a:p>
      </dsp:txBody>
      <dsp:txXfrm>
        <a:off x="3337489" y="363990"/>
        <a:ext cx="2757041" cy="1378520"/>
      </dsp:txXfrm>
    </dsp:sp>
    <dsp:sp modelId="{27E77718-9AC5-754D-A515-734213B10623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/>
            <a:t>SubUnits</a:t>
          </a:r>
          <a:endParaRPr lang="en-US" sz="4500" kern="1200" dirty="0"/>
        </a:p>
      </dsp:txBody>
      <dsp:txXfrm>
        <a:off x="3337489" y="2321489"/>
        <a:ext cx="2757041" cy="13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AF0E-C1F2-4018-BFB8-C64DAE370C35}" type="datetimeFigureOut">
              <a:rPr lang="es-ES" smtClean="0"/>
              <a:pPr/>
              <a:t>11/11/15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C00B-01E8-4363-9715-8FCE2ACEF1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748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8B199-7780-456F-A607-3D92CBC9F0A1}" type="datetimeFigureOut">
              <a:rPr lang="es-ES" smtClean="0"/>
              <a:pPr/>
              <a:t>11/11/15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03C2-5AC2-4A95-BF31-796ECC85AD6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7416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sparxsystems.com.au/bin/EALite.exe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203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548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72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67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</a:t>
            </a:r>
            <a:r>
              <a:rPr lang="es-ES" sz="1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</a:t>
            </a:r>
            <a:r>
              <a:rPr lang="es-ES" sz="1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16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visualize</a:t>
            </a:r>
            <a:r>
              <a:rPr lang="es-ES" sz="16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and explore UML</a:t>
            </a:r>
          </a:p>
          <a:p>
            <a:pPr>
              <a:spcBef>
                <a:spcPct val="0"/>
              </a:spcBef>
              <a:defRPr/>
            </a:pPr>
            <a:r>
              <a:rPr lang="es-ES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http://www.sparxsystems.com.au/bin/EALite.exe</a:t>
            </a:r>
            <a:endParaRPr lang="es-E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 name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scale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RBDSUCA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(1 file per MS)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 Basin Districts, Sub-units and Competent Authorities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us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88E7AF7-9403-4D93-AE2C-4241B558FF99}" type="datetimeFigureOut">
              <a:rPr lang="es-ES" smtClean="0"/>
              <a:pPr/>
              <a:t>11/11/15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6705600" y="531353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5984A-2E04-44FB-8BFE-5A2A0525595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984A-2E04-44FB-8BFE-5A2A05255957}" type="slidenum">
              <a:rPr lang="es-ES">
                <a:solidFill>
                  <a:schemeClr val="bg1"/>
                </a:solidFill>
              </a:rPr>
              <a:pPr/>
              <a:t>‹#›</a:t>
            </a:fld>
            <a:endParaRPr lang="es-E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d.eionet.europa.eu/schemaset/WFD2016/view" TargetMode="External"/><Relationship Id="rId4" Type="http://schemas.openxmlformats.org/officeDocument/2006/relationships/hyperlink" Target="http://cdr.eionet.europa.eu/help/WFD/WFD_521_2016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telletxea@bilbomatica.es" TargetMode="External"/><Relationship Id="rId4" Type="http://schemas.openxmlformats.org/officeDocument/2006/relationships/hyperlink" Target="mailto:jarrien@bilbomatica.es" TargetMode="External"/><Relationship Id="rId5" Type="http://schemas.openxmlformats.org/officeDocument/2006/relationships/hyperlink" Target="mailto:jenriquesoriano@guadaltel.es" TargetMode="External"/><Relationship Id="rId6" Type="http://schemas.openxmlformats.org/officeDocument/2006/relationships/hyperlink" Target="mailto:ikergarcia@bilbomatica.es" TargetMode="External"/><Relationship Id="rId7" Type="http://schemas.openxmlformats.org/officeDocument/2006/relationships/hyperlink" Target="mailto:marisaruiz@guadaltel.es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cdr.eionet.europa.eu/help/WFD/WFD_521_2016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4067944" y="3937620"/>
            <a:ext cx="129614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</a:rPr>
              <a:t>12/11/2015</a:t>
            </a:r>
            <a:endParaRPr lang="es-E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206541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WFD2016 Reporting Workshop</a:t>
            </a:r>
          </a:p>
          <a:p>
            <a:pPr algn="ctr"/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under the Common Implementation Strategy of the Water Framework Directive (WFD</a:t>
            </a:r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algn="ctr"/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</a:p>
          <a:p>
            <a:pPr algn="ctr"/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Reporting National RBDSUCA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r>
              <a:rPr lang="es-ES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lvl="0" algn="ctr"/>
            <a:r>
              <a:rPr lang="es-ES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s-ES" i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22" name="21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Picture 10" descr="Screen Shot 2014-11-04 at 03.53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41276"/>
            <a:ext cx="2365216" cy="813198"/>
          </a:xfrm>
          <a:prstGeom prst="rect">
            <a:avLst/>
          </a:prstGeom>
        </p:spPr>
      </p:pic>
      <p:pic>
        <p:nvPicPr>
          <p:cNvPr id="14" name="Picture 13" descr="Screen Shot 2014-11-04 at 03.56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41276"/>
            <a:ext cx="788461" cy="841276"/>
          </a:xfrm>
          <a:prstGeom prst="rect">
            <a:avLst/>
          </a:prstGeom>
        </p:spPr>
      </p:pic>
      <p:pic>
        <p:nvPicPr>
          <p:cNvPr id="15" name="11 Imagen" descr="gua-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4000" y="4463328"/>
            <a:ext cx="1436533" cy="457996"/>
          </a:xfrm>
          <a:prstGeom prst="rect">
            <a:avLst/>
          </a:prstGeom>
        </p:spPr>
      </p:pic>
      <p:pic>
        <p:nvPicPr>
          <p:cNvPr id="16" name="12 Imagen" descr="LOGOtrasp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413672"/>
            <a:ext cx="1440160" cy="46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Within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checks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Screen Shot 2015-11-11 at 22.48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380"/>
            <a:ext cx="9144000" cy="2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Cross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checks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Validation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gainst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data (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RBDs-SubUnits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pic>
        <p:nvPicPr>
          <p:cNvPr id="3" name="Picture 2" descr="Screen Shot 2015-11-11 at 22.5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7" y="2209428"/>
            <a:ext cx="8525795" cy="686334"/>
          </a:xfrm>
          <a:prstGeom prst="rect">
            <a:avLst/>
          </a:prstGeom>
        </p:spPr>
      </p:pic>
      <p:pic>
        <p:nvPicPr>
          <p:cNvPr id="2" name="Picture 1" descr="Screen Shot 2015-11-11 at 23.21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01516"/>
            <a:ext cx="4508348" cy="2425452"/>
          </a:xfrm>
          <a:prstGeom prst="rect">
            <a:avLst/>
          </a:prstGeom>
        </p:spPr>
      </p:pic>
      <p:pic>
        <p:nvPicPr>
          <p:cNvPr id="6" name="Picture 5" descr="Screen Shot 2015-11-11 at 23.24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33564"/>
            <a:ext cx="2892108" cy="1682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3649588"/>
            <a:ext cx="1104020" cy="11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9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Cross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checks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Validation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gainst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spatial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data</a:t>
            </a:r>
          </a:p>
        </p:txBody>
      </p:sp>
      <p:pic>
        <p:nvPicPr>
          <p:cNvPr id="3" name="Picture 2" descr="Screen Shot 2015-11-11 at 22.5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" y="2713484"/>
            <a:ext cx="8849323" cy="6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6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3. Quality control elements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625252"/>
            <a:ext cx="8855969" cy="434813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Statistics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Summary</a:t>
            </a:r>
            <a:endParaRPr lang="en-US" sz="28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457200" indent="-457200">
              <a:spcBef>
                <a:spcPct val="0"/>
              </a:spcBef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Information </a:t>
            </a:r>
            <a:r>
              <a:rPr lang="en-US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on RBDs and sub-</a:t>
            </a:r>
            <a:r>
              <a:rPr lang="en-US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units list</a:t>
            </a:r>
          </a:p>
          <a:p>
            <a:pPr marL="457200" indent="-457200">
              <a:spcBef>
                <a:spcPct val="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Information on Competent </a:t>
            </a:r>
            <a:r>
              <a:rPr lang="en-US" sz="2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Authorities list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Screen Shot 2015-11-11 at 23.11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81436"/>
            <a:ext cx="6574665" cy="32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Requirements for data exchange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684567" cy="384407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XML format</a:t>
            </a: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</a:rPr>
              <a:t>XSD schemas </a:t>
            </a:r>
            <a:r>
              <a:rPr lang="en-GB" sz="2800" dirty="0" smtClean="0">
                <a:solidFill>
                  <a:schemeClr val="tx1"/>
                </a:solidFill>
              </a:rPr>
              <a:t>available-Data </a:t>
            </a:r>
            <a:r>
              <a:rPr lang="en-GB" sz="2800" dirty="0">
                <a:solidFill>
                  <a:schemeClr val="tx1"/>
                </a:solidFill>
              </a:rPr>
              <a:t>Dictionary schemas </a:t>
            </a:r>
            <a:r>
              <a:rPr lang="en-GB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	</a:t>
            </a:r>
            <a:r>
              <a:rPr lang="en-GB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</a:t>
            </a:r>
            <a:r>
              <a:rPr lang="en-GB" sz="2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://dd.eionet.europa.eu/schemaset/WFD2016/view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DB format</a:t>
            </a:r>
            <a:endParaRPr lang="es-ES" sz="44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DB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template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Guide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mapping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Access DB and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elements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XML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converter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http</a:t>
            </a:r>
            <a:r>
              <a:rPr lang="es-ES" sz="2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://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cdr.eionet.europa.eu/help/WFD/WFD_521_2016</a:t>
            </a:r>
            <a:endParaRPr lang="es-ES" sz="20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0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1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Requirements for data exchange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1076468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File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naming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convention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RBDSUCA_[</a:t>
            </a:r>
            <a:r>
              <a:rPr lang="es-ES" sz="3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Your</a:t>
            </a:r>
            <a:r>
              <a:rPr lang="es-ES" sz="30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ISO Country </a:t>
            </a:r>
            <a:r>
              <a:rPr lang="es-ES" sz="30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</a:t>
            </a:r>
            <a:r>
              <a:rPr lang="es-ES" sz="3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ode</a:t>
            </a:r>
            <a:r>
              <a:rPr lang="es-ES" sz="3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]_YYYYMMDD</a:t>
            </a:r>
            <a:endParaRPr lang="es-ES" sz="3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 txBox="1">
            <a:spLocks/>
          </p:cNvSpPr>
          <p:nvPr/>
        </p:nvSpPr>
        <p:spPr>
          <a:xfrm>
            <a:off x="2483768" y="1777380"/>
            <a:ext cx="4113232" cy="9136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Questions?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grpSp>
        <p:nvGrpSpPr>
          <p:cNvPr id="15" name="14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6" name="15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11 Imagen" descr="gu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25652"/>
            <a:ext cx="1872208" cy="596898"/>
          </a:xfrm>
          <a:prstGeom prst="rect">
            <a:avLst/>
          </a:prstGeom>
        </p:spPr>
      </p:pic>
      <p:pic>
        <p:nvPicPr>
          <p:cNvPr id="10" name="12 Imagen" descr="LOGOtrasp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5836" y="4164061"/>
            <a:ext cx="225416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 txBox="1">
            <a:spLocks/>
          </p:cNvSpPr>
          <p:nvPr/>
        </p:nvSpPr>
        <p:spPr>
          <a:xfrm>
            <a:off x="2411760" y="481236"/>
            <a:ext cx="4824536" cy="9136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 algn="ctr"/>
            <a: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THANK YOU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123700" y="1489348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Alberto Telletxea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3"/>
              </a:rPr>
              <a:t>atelletxea@bilbomatica.es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Enrique Soriano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  <a:hlinkClick r:id="rId4"/>
            </a:endParaRPr>
          </a:p>
          <a:p>
            <a:pPr algn="ctr"/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5"/>
              </a:rPr>
              <a:t>jenriquesoriano@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5"/>
              </a:rPr>
              <a:t>guadaltel.es</a:t>
            </a: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Mikel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Santamaria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6"/>
              </a:rPr>
              <a:t>msantamaria@bilbomatica.es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Marisa Ruiz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7"/>
              </a:rPr>
              <a:t>marisaruiz@guadaltel.es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5" name="14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8 Imagen" descr="gua-tr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873724"/>
            <a:ext cx="1872208" cy="596898"/>
          </a:xfrm>
          <a:prstGeom prst="rect">
            <a:avLst/>
          </a:prstGeom>
        </p:spPr>
      </p:pic>
      <p:pic>
        <p:nvPicPr>
          <p:cNvPr id="12" name="9 Imagen" descr="LOGOtrasp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801716"/>
            <a:ext cx="225416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8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059832" y="409228"/>
            <a:ext cx="3096344" cy="936104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Content</a:t>
            </a:r>
          </a:p>
        </p:txBody>
      </p:sp>
      <p:sp>
        <p:nvSpPr>
          <p:cNvPr id="5" name="7 Título"/>
          <p:cNvSpPr txBox="1">
            <a:spLocks/>
          </p:cNvSpPr>
          <p:nvPr/>
        </p:nvSpPr>
        <p:spPr>
          <a:xfrm>
            <a:off x="1187624" y="1633364"/>
            <a:ext cx="7200800" cy="3312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Reporting data schemas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Quality control elements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Requirements for data exchange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000" dirty="0" smtClean="0"/>
              <a:t>7</a:t>
            </a:r>
          </a:p>
          <a:p>
            <a:pPr lvl="0"/>
            <a:endParaRPr lang="en-US" sz="2000" dirty="0" smtClean="0"/>
          </a:p>
          <a:p>
            <a:pPr lvl="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7" name="16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5561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7300"/>
            <a:ext cx="2938561" cy="2376264"/>
          </a:xfrm>
          <a:prstGeom prst="rect">
            <a:avLst/>
          </a:prstGeom>
        </p:spPr>
      </p:pic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1" y="597600"/>
            <a:ext cx="8855969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Resources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&amp;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Reporting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Guidance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UML 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  <a:p>
            <a:pPr algn="just">
              <a:spcBef>
                <a:spcPct val="0"/>
              </a:spcBef>
              <a:defRPr/>
            </a:pPr>
            <a:r>
              <a:rPr lang="de-DE" sz="25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http://</a:t>
            </a:r>
            <a:r>
              <a:rPr lang="de-DE" sz="2500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dd.eionet.europa.eu</a:t>
            </a:r>
            <a:r>
              <a:rPr lang="de-DE" sz="25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</a:t>
            </a:r>
            <a:r>
              <a:rPr lang="de-DE" sz="2500" dirty="0" err="1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schemas</a:t>
            </a:r>
            <a:r>
              <a:rPr lang="de-DE" sz="25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/WFD2016</a:t>
            </a:r>
            <a:endParaRPr lang="es-ES" sz="25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Access DB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template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Guide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report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Access DB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Conversion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tool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from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Access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XML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s-ES" sz="2500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http://cdr.eionet.europa.eu/help/WFD/WFD_521_2016</a:t>
            </a:r>
            <a:endParaRPr lang="es-ES" sz="25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7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9764376"/>
              </p:ext>
            </p:extLst>
          </p:nvPr>
        </p:nvGraphicFramePr>
        <p:xfrm>
          <a:off x="827584" y="769268"/>
          <a:ext cx="80283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838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0. Overview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9553558"/>
              </p:ext>
            </p:extLst>
          </p:nvPr>
        </p:nvGraphicFramePr>
        <p:xfrm>
          <a:off x="2693630" y="825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3001516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Identify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Competent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Authorities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involved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in </a:t>
            </a:r>
            <a:r>
              <a:rPr lang="es-ES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implementation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of </a:t>
            </a:r>
            <a:r>
              <a:rPr lang="es-ES" sz="20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ES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WFD </a:t>
            </a:r>
            <a:endParaRPr lang="es-ES" sz="20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RBDs as the geographical extent for the coordination of water resources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Sub-units as the division of the RBDs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345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schema: UML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RBDSUCA_2016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7260"/>
            <a:ext cx="4149486" cy="46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4644008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Competent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authorities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Unique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EU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code</a:t>
            </a:r>
            <a:endParaRPr lang="es-ES_tradnl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Name</a:t>
            </a:r>
            <a:endParaRPr lang="es-ES_tradnl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Language</a:t>
            </a:r>
            <a:endParaRPr lang="es-ES_tradnl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Website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link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Role (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Enumeration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–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Annex</a:t>
            </a:r>
            <a:r>
              <a:rPr lang="es-ES_tradnl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8K)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_tradnl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Screen Shot 2015-11-11 at 22.22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38" y="1417340"/>
            <a:ext cx="4218257" cy="33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3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4932040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River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Basin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Districts</a:t>
            </a:r>
            <a:endParaRPr lang="es-ES" sz="4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Unique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EU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code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Name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(km2)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incluiding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excluiding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coastal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waters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International RBD?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Prime CA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Sub-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units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Screen Shot 2015-11-11 at 22.22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75" y="1417340"/>
            <a:ext cx="411212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3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6143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data schema</a:t>
            </a: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7 Título"/>
          <p:cNvSpPr txBox="1">
            <a:spLocks/>
          </p:cNvSpPr>
          <p:nvPr/>
        </p:nvSpPr>
        <p:spPr>
          <a:xfrm>
            <a:off x="288032" y="597600"/>
            <a:ext cx="5148064" cy="478018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SubUnits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if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exist</a:t>
            </a:r>
            <a:r>
              <a:rPr lang="es-ES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s-E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Unique</a:t>
            </a:r>
            <a:r>
              <a:rPr lang="es-ES" sz="2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EU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code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Name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(km2)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incluiding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and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excluiding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coastal</a:t>
            </a:r>
            <a:r>
              <a:rPr lang="es-ES" sz="2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waters</a:t>
            </a: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8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Screen Shot 2015-11-11 at 22.22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20" y="1921396"/>
            <a:ext cx="415736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2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2CD2A94-91E5-4922-B6AC-46DADD6E302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6EB7271-54A2-4064-9D2F-49FA596936B4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EC1DB60D-8934-43E3-AD24-F1835E422B10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3C74CF4F-3FFA-489B-83C9-75B4C08F783A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6E149A9B-17D7-42D7-8BB3-237032619FA4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271B0999-CEBA-4DA2-B5B9-BBF6B78BE77D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904AF4DA-5A6D-41F9-841C-52FA57684ED0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CABF4047-7109-4269-8447-6E055139F42A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C73C63AA-33AE-463A-9048-E08797B2FDD5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9D6F4B1D-088A-4831-B1FF-61FFFC2CB03F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5626F690-8453-4EA9-B299-0FEF3F0D435D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D19718FC-F508-44DC-B5E5-8F124BBA1FD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5DB6784-733D-42C9-8646-DA2BEE3AB524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5B7187D1-E1B6-424F-8567-E5789306FBF4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E3369EE9-BD71-4D90-ADB3-36405424496F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89F14F30-EC23-41BC-8F71-4F4423CC5A89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3CF36A89-9B31-4A37-A6E6-F8A6401FAF52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61B1AA46-C881-427C-B17D-41D92D3AB9B0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6C8694A9-9AC1-4A57-90B4-5F2225FC4970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F7EAE0B5-FE6F-4703-9012-B261665AF893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82E4FE8B-E0BD-4AEA-93E0-D33C243D33D6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133260E1-0709-42D8-8EDB-1EFB9D3499CF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0DEC371C-B949-450E-8215-03843580A99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68E58FD-90E5-4F7D-865D-05D840DBE629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5A543695-4C15-4273-9B6B-FE0F41D14E0A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4C6F66FB-E69E-4CC6-B70A-B83DBDADB2B5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F0CB998F-D79E-42E1-A5CB-4AC5B48124B8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CBC4AED8-D01D-4312-94F2-2C9D2361B9B8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257D1A4C-79FA-4571-8FB1-A5FEEE94D5A6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3963CFD3-DEDE-40DD-9DEF-1C8A2E244396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FC9E5D23-55B7-41F5-801A-55D51296B6B7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53576085-899D-4287-B79E-400DD3048152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3C9FB1FE-FF7E-4EFC-9C38-0B2C77069BA7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041E6525-AF80-4C0F-B424-94FF995DC99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37CEEE5-F47D-484B-A684-3D819E6A8D7C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C60A6976-6A68-4EEA-98B8-DAA4404EEB33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428E90B3-6AD6-431D-8B53-8C8F85201DFC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D7F6E58C-4394-4866-A075-2EF45FA90D8A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02D7E8E6-6FDC-44FE-8618-DEE549CF201E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AE9C2A48-8115-48EB-B9A4-611FCE40843F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7D5A0709-5A1B-4FF7-B9A9-2FDCEDFEADC4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4F4F9228-61E6-4CC7-A0BC-2EECD5CEF70B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8B621D07-6435-4EB0-A660-87EC527838B0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980E441A-A821-4DCC-B2E8-0462170ABB1A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D97BDE4B-BA99-4FED-9E1C-D922CAE8E4A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D81B06B-C3BC-4AF8-8E8B-E181AE50A745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044548AF-9382-4545-B1F9-437353951FE7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9FF1482D-2734-4624-9862-B4797B2B99DB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9CF60F5B-E291-47F0-99F7-5A8525029379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DF968F37-211D-451C-9F62-0DCBD04A71A4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481EFAB3-E5EE-4614-AEE1-AFDA143B568A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73943172-C430-48DD-8F85-60AA6C82FDB6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DDEAB598-649A-47E3-AEF5-8A55E9D1491E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B24CED68-41F8-4476-8CBC-90B4C6DA17CA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793190EC-2327-4CE6-AA14-7E87A6BD298A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6CF53C17-538E-4A76-81A5-ECBF88712F1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FCAD628-6B13-4091-A9A5-92F2A1119452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FBE64DC8-5DF6-46B6-B6BC-115D0E674EE7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A2D21F8C-8E72-433F-A9FC-47465F59E670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5CBA33BA-7163-47A7-8C90-B095107A9522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FDCDC231-6D7E-4BE2-A035-2F45ACF6F580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B6996897-6622-47B5-B094-84220C0CBE61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37264D15-BC10-4990-AB50-87ABAA225E1F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295AB102-AB0B-4AD4-BC7F-DB78EE7299BC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31ADCA04-E0D3-493C-97A4-1E74383CD8BE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2F04FDF4-9C6B-446B-AE9C-7C5B1FC46687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17F97AE5-77D5-47D1-9A1E-F7EF5017904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4397C2D-25FC-4AD7-9C30-C00D2890DB52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4DDB16F6-07E6-4BAB-B5A8-131E12E511D1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A471A968-E626-45E9-8A75-6C989D813032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C280B370-F01B-4014-A73B-404D002D05E2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26EAFA60-BC55-43FB-BE63-306EF2F5EBB9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78FCCBC8-8A5F-4DF1-AE59-8DB29B2A6413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F845D7F1-B0EA-489A-B9BC-847ABEB1FD28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FDC76D8A-9F47-432A-A8FA-95F449F26EDA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E4C300CD-79D6-49DB-AA70-923EC67DA0FB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14894E41-9DC2-4702-AA5B-6EDFEFEC86C8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BFDF914B-8DB0-4AB5-AF7C-3585052A1E9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4A47606-EDAB-4B8B-BD5B-B618752054EC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DA6CA23E-ABD2-46A6-AB69-B53B87F0129C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BE5F20AC-42A6-428B-82D7-AB0429AFEDC8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3D6CD7C0-60EE-4917-ACBC-3AE2728A18BB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BAB17CE6-071C-4580-A513-B21739F998F9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A046BB04-009C-42D3-A49B-81382C17AE71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69BB81F3-AA9C-421B-9F2B-502E93BC4380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90B60288-3C73-49C1-A568-C1342CDDEA18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E3CDD4E5-8595-4F97-8C15-F63E186F66A3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6A48FAFA-8233-4858-A482-17E5529CC26D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7A37F8D8-4ABA-405F-A6D2-DED26F5E8A9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BFAA4B5-D289-4507-AFDA-4AE877590851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28B23A37-D6EB-478F-9EF5-5A4EC20A331B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221DC89B-202D-46BC-B8D7-B581F0F77F08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7BC15D69-C8C0-46E1-ACB9-E4C6D6362135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E8F1B37D-14C9-4484-8A34-63ED0AB0A025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BAD3EDF6-3AD3-4BEF-994E-3B9BA591A7E4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6526F7E9-E08B-48A9-A7D4-B83F2DC50600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424136E0-3A18-449D-AA85-87CA4A4FAE37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A95B15E9-53AB-4382-A327-EDA21EDDEE4A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305C5C21-CA38-4EE4-A27A-E81E1A2E4CA4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5C99E494-6952-43BB-B76F-F5E97CE5325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8DC6449-CA78-4709-BCF5-1B879AEF88F9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97165AAF-2660-427F-A096-807298C9B3D6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5EC72580-1D96-4E7D-9937-36351CC493D5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6E33BF6A-39E2-4A96-BCCA-003DE2F264F4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E8A24817-3665-40DA-9A5B-2C7FBD45F530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98F92671-64C5-4581-B145-3007E294C835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96B0B1A8-5E2E-435A-913C-C3B06F808537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F4A72615-5454-4F0C-BA58-64C2AD9A65C3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0D87A6F9-C5C6-4B06-900A-8B2B933DDE79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0CD7E299-CFC8-4960-B588-E1B45EB7654E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668C6D34-A490-4C55-8522-9B35102F2B5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18B51E0-0996-46B0-9CF3-11E966414669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35A1CC2-27F6-42EB-9B71-721F1AED0AF6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3EEF219A-6901-4D44-B523-A010D6F329E9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F2CACBCE-E93D-4764-91BA-1087EDBAED1E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314F8FB4-E8DF-42F6-AC29-31E92849D224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4242292C-E9B1-4D77-B0EB-7385427632B8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E21E1F14-D57A-41E3-87D6-63DC14DCFC8D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237660ED-F7C4-4310-B73A-E5A63C695E16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85732479-E310-43DE-A763-518A49E5BE31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D07193A2-5299-46FB-AB0F-C3AF1AA2F0A5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82B31E10-5DBA-4F38-B751-300E9CA64F88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ACCBD5B6-02DD-49E9-B584-226B4B3ED908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B8E2CB75-E416-4BE4-8B7A-3DA2B806EEE6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D2DEAF2D-268E-4F3B-8E03-F5D06B10B712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0BA975A4-EB57-4E08-B32D-C2BC686DE29B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B1B35F70-0614-42DD-9B40-ADA9CAE72646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09C02C82-A224-4E99-AC94-B6A0C52A1DED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707DBB3A-0BD5-4757-BE0D-DFDE1A4CFA7F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C49FDBB6-7853-4870-A05B-EDCB4B3AFEF2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69AAD315-CBFA-4A1C-9B3D-B34A19366E25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C8AEF292-FA2D-4A4D-AFB7-4A527C42DC98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99AF6490-767D-4204-9C57-BA6A24BD907E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93AA0830-F6DB-441F-8919-36720ABCFD0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FD29FFF-DC34-4EF7-BF8B-6BF063A40157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E98B251B-97D6-4D6E-9C39-0F867B590E93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1E2C03D1-DC44-4905-9B63-E514B420616B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3F53EBC3-7997-4DEF-824B-66F6C9285165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F4836933-3E1A-48FA-9AFF-7BE092400FB2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E214E0F4-1AC7-4099-9EF4-C8679287ACAB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EE87AAAD-EC35-4A25-8F91-DE27399DB114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7DB8C007-E517-45FB-8C53-D4AEF39CCA5A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6315A21F-B75C-4635-B7D2-55BF4389FCA6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3DB0802D-D071-4363-A554-7FD2B1AF0D74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B673897A-737D-43CD-BE00-AAAFB10D8EFF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5725D5F-9B78-48E4-90E1-D90A4F91345A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46EC4BE5-26DD-404E-848D-EE19519342CE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17D21171-0BD6-4064-A3EC-BC424B7B0A4F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4D65EC33-46C2-4F9C-B69E-9DB9B4D7BC88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C08017E4-49CF-4CF5-98DD-439B5B7FD982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E256A776-AC6C-44FC-922A-708767A2C0F7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CF712CB4-35A9-4460-B313-E8B6A3DC5D0E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2E5DF4E2-9CC8-4ECE-9D25-EFE676281477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F4E5E97A-4997-4A16-8FB0-A26ECD415EA5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6ADF84E6-8C59-4912-B986-0F94327C038E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7F12BA54-E314-433E-9BDC-19AA520A8F1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D1ECE9F2-8777-452E-A0AD-1FAB3A6EB0EE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6EBD2BDD-5470-47E1-83C2-3750C14EE561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19B32323-5763-40B3-A92E-9504B7CE0C52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46A92BB-3818-405C-A3A5-9A5DE0984C0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A70212D-E906-4E51-B6BD-C40D68DBE1B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BB81126-2873-41D0-B856-8E929D217EB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011A6FB-83BC-4037-A272-1BADF69A5AB4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8D2F53E-8D74-4CFA-A14E-4FBCF500574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53E17DF-FB7B-4F69-B783-73B9638BD9BB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563C692A-BCBF-4C8A-BDBD-B2BDB10FBA48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A7D4C0A-8E63-4C1F-A46E-0E0B8EFA1C5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25C5D6C-B7D0-47DA-99CD-C6C168BEB21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FD149C5-E225-4C14-B8E8-E05AEBAE7DA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CFF60EB3-BD8B-47B9-A98D-527CB506B028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DF13F6F6-326A-4315-A927-6D2D297B68D7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BCCE10E7-B7E9-4935-9D69-0719BF111C30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5E3CFD19-2FBA-46F5-8962-2B387E0EAC68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B2CD378F-C2C9-4A1F-B8C1-94C16A153824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CB7CBA4B-30EF-46FA-B551-C560695144B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C515AE4-8964-4B7C-83C2-2C232DBDAA78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1F841DD5-0B66-492E-9930-1D002A45D51D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1BCA68FE-6F31-4017-9983-6A598957668A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9D816718-9EE8-4297-A087-9B57D2867108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C67BEFC6-A609-472E-8528-931D235C598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1290F51-80D4-4E51-93AF-6F5ADD47B537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01BE5ACA-3AC2-4E6F-9BBA-2BF586FFBD38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AFA0686-A16C-4272-930F-142793964725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31DD5AAC-8640-4CD2-9D0A-798A6B4E420B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2A0AB5CC-12D1-4EF2-955D-32D5CD33C170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E4F34E35-3E75-4BC0-9002-A48F1E5C331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5C6AE79-3A44-46C1-A480-9BDF2ED4F082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3CACC627-A792-4AAD-B113-9E0AC7CF2943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93020C3-24B5-4573-9FFD-C07D0AC3FC15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E3F5D7E7-5BAE-42B3-A789-C00E6A00F69F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E1D2E0E1-7B75-4B3C-93DB-911F742F69F9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51734FED-2946-4C9B-9D07-26E040E0BA8F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591BC2C3-C80E-414C-A8FA-904B4C92DA53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097066FB-DE6A-41EF-8ADC-9168F7B8FF57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49F4AF87-2569-4398-995A-D76BF64A1F0A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6E66CF52-AD84-4049-8B44-FB88970F619C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5157499-E74A-4D2C-AC75-37F77FF8FD1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55CD7CA-5699-48C9-AB31-B74EAB3164BF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38FDFC32-9470-455B-8E94-9E674BDF5901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88C10181-4D50-4193-A572-32E690CB8F8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1C598B9D-D0F7-4F49-B93C-B0020DA8F587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CA2D094-EFBB-42AD-ABE3-D9F914EDF615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9E862DD9-9104-4C29-826F-477FCA6F5996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5E83696F-7E7A-45CA-9FC8-19D01BCF65C5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742C6FF3-C9B5-4BBC-BD44-6928BA184B4A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F806BB6A-7684-4717-B5E7-8F7670EE87A1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A8F5930F-D9D6-4542-ADBC-673764E6057F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413969F5-58EA-4E29-96E4-B3B41321A41D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54DBF13-890D-47D8-B17C-B3D2A8058777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D8E21CF9-DFA6-409A-9D10-5D4971CF78C7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C26A9AAF-55BB-460B-A4B8-CE57E7127A28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F484DCEC-79DA-4C1D-B65D-9A979B7BA33B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FF91CBE7-4755-4D87-B5FE-8FD05FAC3C3F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BBF02A02-D642-4E88-A7A1-0BA0BB711253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8C29486C-DB49-4C2C-B7E5-B704C0041064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9E33C0F-5A79-4BF6-B95F-856325F5F468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AA3AAC96-A00D-4E07-BCB6-4026E07FFEB2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3D9A00D-6F14-4355-9AEB-CDEDD8BB863F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9F502DD2-A335-4845-A593-C69E25DF096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0A2C3CF-451D-4EBD-9740-9E0F7796DDB2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F73E0E7F-E7DC-4322-9486-12CACCFEBEEC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0CA23663-BBA3-4EA1-AE9B-60D562C8DD2F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7042E028-BF4A-454E-BD85-402060A27A90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E8D87FA1-5696-4465-AFF8-3569AB33AE5C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25E347DD-4A52-42F4-847A-6269A993E883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209F5746-E008-4C7D-B1FC-9B99FCBF44F9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C6073F4F-9C8E-4293-B929-B5E205BB370A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06616E87-A72F-440D-952F-23E8D1E9F6F5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108D0877-9C7A-46FB-8BA4-1C4F93F07782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F15D3911-D7BA-45B6-B7BB-8CE0C08CA4E8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32CC8FEA-2701-411F-9801-23ACDAC5B519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77F4F1E3-0A10-4290-B5FC-5336BDA9B3A3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91D2B04-D046-48A8-925E-756364DB51B5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F1A731A2-FFB3-4A86-9A7B-5A171C66D6EB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6AE177C8-D7A9-4724-9B59-8202C4FC262C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74640D0C-439D-43AD-95C5-96BFFDA6F15C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49853455-784D-45A8-B945-5289EA6B4B85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86A23A19-9959-4822-9FC6-D113D3CCBBE2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557EBC1E-B0C7-4DC4-82DC-0C7D3722A477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E80BAF9D-0BB0-41A0-ADE0-32C42E31C02F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69815C75-7FCF-4648-9337-66B9449B858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12067</TotalTime>
  <Words>393</Words>
  <Application>Microsoft Macintosh PowerPoint</Application>
  <PresentationFormat>On-screen Show (16:10)</PresentationFormat>
  <Paragraphs>115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eurostat - framework contract KO</dc:title>
  <dc:creator>Alberto Telletxea Viana</dc:creator>
  <cp:lastModifiedBy>Alberto Telletxea</cp:lastModifiedBy>
  <cp:revision>1128</cp:revision>
  <dcterms:created xsi:type="dcterms:W3CDTF">2013-10-08T19:40:10Z</dcterms:created>
  <dcterms:modified xsi:type="dcterms:W3CDTF">2015-11-11T22:26:25Z</dcterms:modified>
</cp:coreProperties>
</file>