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customXml/itemProps49.xml" ContentType="application/vnd.openxmlformats-officedocument.customXmlProperties+xml"/>
  <Override PartName="/customXml/itemProps50.xml" ContentType="application/vnd.openxmlformats-officedocument.customXmlProperties+xml"/>
  <Override PartName="/customXml/itemProps51.xml" ContentType="application/vnd.openxmlformats-officedocument.customXmlProperties+xml"/>
  <Override PartName="/customXml/itemProps52.xml" ContentType="application/vnd.openxmlformats-officedocument.customXmlProperties+xml"/>
  <Override PartName="/customXml/itemProps53.xml" ContentType="application/vnd.openxmlformats-officedocument.customXmlProperties+xml"/>
  <Override PartName="/customXml/itemProps54.xml" ContentType="application/vnd.openxmlformats-officedocument.customXmlProperties+xml"/>
  <Override PartName="/customXml/itemProps55.xml" ContentType="application/vnd.openxmlformats-officedocument.customXmlProperties+xml"/>
  <Override PartName="/customXml/itemProps56.xml" ContentType="application/vnd.openxmlformats-officedocument.customXmlProperties+xml"/>
  <Override PartName="/customXml/itemProps57.xml" ContentType="application/vnd.openxmlformats-officedocument.customXmlProperties+xml"/>
  <Override PartName="/customXml/itemProps58.xml" ContentType="application/vnd.openxmlformats-officedocument.customXmlProperties+xml"/>
  <Override PartName="/customXml/itemProps59.xml" ContentType="application/vnd.openxmlformats-officedocument.customXmlProperties+xml"/>
  <Override PartName="/customXml/itemProps60.xml" ContentType="application/vnd.openxmlformats-officedocument.customXmlProperties+xml"/>
  <Override PartName="/customXml/itemProps61.xml" ContentType="application/vnd.openxmlformats-officedocument.customXmlProperties+xml"/>
  <Override PartName="/customXml/itemProps62.xml" ContentType="application/vnd.openxmlformats-officedocument.customXmlProperties+xml"/>
  <Override PartName="/customXml/itemProps63.xml" ContentType="application/vnd.openxmlformats-officedocument.customXmlProperties+xml"/>
  <Override PartName="/customXml/itemProps64.xml" ContentType="application/vnd.openxmlformats-officedocument.customXmlProperties+xml"/>
  <Override PartName="/customXml/itemProps65.xml" ContentType="application/vnd.openxmlformats-officedocument.customXmlProperties+xml"/>
  <Override PartName="/customXml/itemProps66.xml" ContentType="application/vnd.openxmlformats-officedocument.customXmlProperties+xml"/>
  <Override PartName="/customXml/itemProps67.xml" ContentType="application/vnd.openxmlformats-officedocument.customXmlProperties+xml"/>
  <Override PartName="/customXml/itemProps68.xml" ContentType="application/vnd.openxmlformats-officedocument.customXmlProperties+xml"/>
  <Override PartName="/customXml/itemProps69.xml" ContentType="application/vnd.openxmlformats-officedocument.customXmlProperties+xml"/>
  <Override PartName="/customXml/itemProps70.xml" ContentType="application/vnd.openxmlformats-officedocument.customXmlProperties+xml"/>
  <Override PartName="/customXml/itemProps71.xml" ContentType="application/vnd.openxmlformats-officedocument.customXmlProperties+xml"/>
  <Override PartName="/customXml/itemProps72.xml" ContentType="application/vnd.openxmlformats-officedocument.customXmlProperties+xml"/>
  <Override PartName="/customXml/itemProps73.xml" ContentType="application/vnd.openxmlformats-officedocument.customXmlProperties+xml"/>
  <Override PartName="/customXml/itemProps74.xml" ContentType="application/vnd.openxmlformats-officedocument.customXmlProperties+xml"/>
  <Override PartName="/customXml/itemProps75.xml" ContentType="application/vnd.openxmlformats-officedocument.customXmlProperties+xml"/>
  <Override PartName="/customXml/itemProps76.xml" ContentType="application/vnd.openxmlformats-officedocument.customXmlProperties+xml"/>
  <Override PartName="/customXml/itemProps77.xml" ContentType="application/vnd.openxmlformats-officedocument.customXmlProperties+xml"/>
  <Override PartName="/customXml/itemProps78.xml" ContentType="application/vnd.openxmlformats-officedocument.customXmlProperties+xml"/>
  <Override PartName="/customXml/itemProps79.xml" ContentType="application/vnd.openxmlformats-officedocument.customXmlProperties+xml"/>
  <Override PartName="/customXml/itemProps80.xml" ContentType="application/vnd.openxmlformats-officedocument.customXmlProperties+xml"/>
  <Override PartName="/customXml/itemProps81.xml" ContentType="application/vnd.openxmlformats-officedocument.customXmlProperties+xml"/>
  <Override PartName="/customXml/itemProps82.xml" ContentType="application/vnd.openxmlformats-officedocument.customXmlProperties+xml"/>
  <Override PartName="/customXml/itemProps83.xml" ContentType="application/vnd.openxmlformats-officedocument.customXmlProperties+xml"/>
  <Override PartName="/customXml/itemProps84.xml" ContentType="application/vnd.openxmlformats-officedocument.customXmlProperties+xml"/>
  <Override PartName="/customXml/itemProps85.xml" ContentType="application/vnd.openxmlformats-officedocument.customXmlProperties+xml"/>
  <Override PartName="/customXml/itemProps86.xml" ContentType="application/vnd.openxmlformats-officedocument.customXmlProperties+xml"/>
  <Override PartName="/customXml/itemProps87.xml" ContentType="application/vnd.openxmlformats-officedocument.customXmlProperties+xml"/>
  <Override PartName="/customXml/itemProps88.xml" ContentType="application/vnd.openxmlformats-officedocument.customXmlProperties+xml"/>
  <Override PartName="/customXml/itemProps89.xml" ContentType="application/vnd.openxmlformats-officedocument.customXmlProperties+xml"/>
  <Override PartName="/customXml/itemProps90.xml" ContentType="application/vnd.openxmlformats-officedocument.customXmlProperties+xml"/>
  <Override PartName="/customXml/itemProps91.xml" ContentType="application/vnd.openxmlformats-officedocument.customXmlProperties+xml"/>
  <Override PartName="/customXml/itemProps92.xml" ContentType="application/vnd.openxmlformats-officedocument.customXmlProperties+xml"/>
  <Override PartName="/customXml/itemProps93.xml" ContentType="application/vnd.openxmlformats-officedocument.customXmlProperties+xml"/>
  <Override PartName="/customXml/itemProps94.xml" ContentType="application/vnd.openxmlformats-officedocument.customXmlProperties+xml"/>
  <Override PartName="/customXml/itemProps95.xml" ContentType="application/vnd.openxmlformats-officedocument.customXmlProperties+xml"/>
  <Override PartName="/customXml/itemProps96.xml" ContentType="application/vnd.openxmlformats-officedocument.customXmlProperties+xml"/>
  <Override PartName="/customXml/itemProps97.xml" ContentType="application/vnd.openxmlformats-officedocument.customXmlProperties+xml"/>
  <Override PartName="/customXml/itemProps98.xml" ContentType="application/vnd.openxmlformats-officedocument.customXmlProperties+xml"/>
  <Override PartName="/customXml/itemProps99.xml" ContentType="application/vnd.openxmlformats-officedocument.customXmlProperties+xml"/>
  <Override PartName="/customXml/itemProps100.xml" ContentType="application/vnd.openxmlformats-officedocument.customXmlProperties+xml"/>
  <Override PartName="/customXml/itemProps101.xml" ContentType="application/vnd.openxmlformats-officedocument.customXmlProperties+xml"/>
  <Override PartName="/customXml/itemProps102.xml" ContentType="application/vnd.openxmlformats-officedocument.customXmlProperties+xml"/>
  <Override PartName="/customXml/itemProps103.xml" ContentType="application/vnd.openxmlformats-officedocument.customXmlProperties+xml"/>
  <Override PartName="/customXml/itemProps104.xml" ContentType="application/vnd.openxmlformats-officedocument.customXmlProperties+xml"/>
  <Override PartName="/customXml/itemProps105.xml" ContentType="application/vnd.openxmlformats-officedocument.customXmlProperties+xml"/>
  <Override PartName="/customXml/itemProps106.xml" ContentType="application/vnd.openxmlformats-officedocument.customXmlProperties+xml"/>
  <Override PartName="/customXml/itemProps107.xml" ContentType="application/vnd.openxmlformats-officedocument.customXmlProperties+xml"/>
  <Override PartName="/customXml/itemProps108.xml" ContentType="application/vnd.openxmlformats-officedocument.customXmlProperties+xml"/>
  <Override PartName="/customXml/itemProps109.xml" ContentType="application/vnd.openxmlformats-officedocument.customXmlProperties+xml"/>
  <Override PartName="/customXml/itemProps110.xml" ContentType="application/vnd.openxmlformats-officedocument.customXmlProperties+xml"/>
  <Override PartName="/customXml/itemProps111.xml" ContentType="application/vnd.openxmlformats-officedocument.customXmlProperties+xml"/>
  <Override PartName="/customXml/itemProps112.xml" ContentType="application/vnd.openxmlformats-officedocument.customXmlProperties+xml"/>
  <Override PartName="/customXml/itemProps113.xml" ContentType="application/vnd.openxmlformats-officedocument.customXmlProperties+xml"/>
  <Override PartName="/customXml/itemProps114.xml" ContentType="application/vnd.openxmlformats-officedocument.customXmlProperties+xml"/>
  <Override PartName="/customXml/itemProps115.xml" ContentType="application/vnd.openxmlformats-officedocument.customXmlProperties+xml"/>
  <Override PartName="/customXml/itemProps116.xml" ContentType="application/vnd.openxmlformats-officedocument.customXmlProperties+xml"/>
  <Override PartName="/customXml/itemProps117.xml" ContentType="application/vnd.openxmlformats-officedocument.customXmlProperties+xml"/>
  <Override PartName="/customXml/itemProps118.xml" ContentType="application/vnd.openxmlformats-officedocument.customXmlProperties+xml"/>
  <Override PartName="/customXml/itemProps119.xml" ContentType="application/vnd.openxmlformats-officedocument.customXmlProperties+xml"/>
  <Override PartName="/customXml/itemProps120.xml" ContentType="application/vnd.openxmlformats-officedocument.customXmlProperties+xml"/>
  <Override PartName="/customXml/itemProps121.xml" ContentType="application/vnd.openxmlformats-officedocument.customXmlProperties+xml"/>
  <Override PartName="/customXml/itemProps122.xml" ContentType="application/vnd.openxmlformats-officedocument.customXmlProperties+xml"/>
  <Override PartName="/customXml/itemProps123.xml" ContentType="application/vnd.openxmlformats-officedocument.customXmlProperties+xml"/>
  <Override PartName="/customXml/itemProps124.xml" ContentType="application/vnd.openxmlformats-officedocument.customXmlProperties+xml"/>
  <Override PartName="/customXml/itemProps125.xml" ContentType="application/vnd.openxmlformats-officedocument.customXmlProperties+xml"/>
  <Override PartName="/customXml/itemProps126.xml" ContentType="application/vnd.openxmlformats-officedocument.customXmlProperties+xml"/>
  <Override PartName="/customXml/itemProps127.xml" ContentType="application/vnd.openxmlformats-officedocument.customXmlProperties+xml"/>
  <Override PartName="/customXml/itemProps128.xml" ContentType="application/vnd.openxmlformats-officedocument.customXmlProperties+xml"/>
  <Override PartName="/customXml/itemProps129.xml" ContentType="application/vnd.openxmlformats-officedocument.customXmlProperties+xml"/>
  <Override PartName="/customXml/itemProps130.xml" ContentType="application/vnd.openxmlformats-officedocument.customXmlProperties+xml"/>
  <Override PartName="/customXml/itemProps131.xml" ContentType="application/vnd.openxmlformats-officedocument.customXmlProperties+xml"/>
  <Override PartName="/customXml/itemProps132.xml" ContentType="application/vnd.openxmlformats-officedocument.customXmlProperties+xml"/>
  <Override PartName="/customXml/itemProps133.xml" ContentType="application/vnd.openxmlformats-officedocument.customXmlProperties+xml"/>
  <Override PartName="/customXml/itemProps134.xml" ContentType="application/vnd.openxmlformats-officedocument.customXmlProperties+xml"/>
  <Override PartName="/customXml/itemProps135.xml" ContentType="application/vnd.openxmlformats-officedocument.customXmlProperties+xml"/>
  <Override PartName="/customXml/itemProps136.xml" ContentType="application/vnd.openxmlformats-officedocument.customXmlProperties+xml"/>
  <Override PartName="/customXml/itemProps137.xml" ContentType="application/vnd.openxmlformats-officedocument.customXmlProperties+xml"/>
  <Override PartName="/customXml/itemProps138.xml" ContentType="application/vnd.openxmlformats-officedocument.customXmlProperties+xml"/>
  <Override PartName="/customXml/itemProps139.xml" ContentType="application/vnd.openxmlformats-officedocument.customXmlProperties+xml"/>
  <Override PartName="/customXml/itemProps140.xml" ContentType="application/vnd.openxmlformats-officedocument.customXmlProperties+xml"/>
  <Override PartName="/customXml/itemProps141.xml" ContentType="application/vnd.openxmlformats-officedocument.customXmlProperties+xml"/>
  <Override PartName="/customXml/itemProps142.xml" ContentType="application/vnd.openxmlformats-officedocument.customXmlProperties+xml"/>
  <Override PartName="/customXml/itemProps143.xml" ContentType="application/vnd.openxmlformats-officedocument.customXmlProperties+xml"/>
  <Override PartName="/customXml/itemProps144.xml" ContentType="application/vnd.openxmlformats-officedocument.customXmlProperties+xml"/>
  <Override PartName="/customXml/itemProps145.xml" ContentType="application/vnd.openxmlformats-officedocument.customXmlProperties+xml"/>
  <Override PartName="/customXml/itemProps146.xml" ContentType="application/vnd.openxmlformats-officedocument.customXmlProperties+xml"/>
  <Override PartName="/customXml/itemProps147.xml" ContentType="application/vnd.openxmlformats-officedocument.customXmlProperties+xml"/>
  <Override PartName="/customXml/itemProps148.xml" ContentType="application/vnd.openxmlformats-officedocument.customXmlProperties+xml"/>
  <Override PartName="/customXml/itemProps149.xml" ContentType="application/vnd.openxmlformats-officedocument.customXmlProperties+xml"/>
  <Override PartName="/customXml/itemProps150.xml" ContentType="application/vnd.openxmlformats-officedocument.customXmlProperties+xml"/>
  <Override PartName="/customXml/itemProps151.xml" ContentType="application/vnd.openxmlformats-officedocument.customXmlProperties+xml"/>
  <Override PartName="/customXml/itemProps152.xml" ContentType="application/vnd.openxmlformats-officedocument.customXmlProperties+xml"/>
  <Override PartName="/customXml/itemProps153.xml" ContentType="application/vnd.openxmlformats-officedocument.customXmlProperties+xml"/>
  <Override PartName="/customXml/itemProps154.xml" ContentType="application/vnd.openxmlformats-officedocument.customXmlProperties+xml"/>
  <Override PartName="/customXml/itemProps155.xml" ContentType="application/vnd.openxmlformats-officedocument.customXmlProperties+xml"/>
  <Override PartName="/customXml/itemProps156.xml" ContentType="application/vnd.openxmlformats-officedocument.customXmlProperties+xml"/>
  <Override PartName="/customXml/itemProps157.xml" ContentType="application/vnd.openxmlformats-officedocument.customXmlProperties+xml"/>
  <Override PartName="/customXml/itemProps158.xml" ContentType="application/vnd.openxmlformats-officedocument.customXmlProperties+xml"/>
  <Override PartName="/customXml/itemProps159.xml" ContentType="application/vnd.openxmlformats-officedocument.customXmlProperties+xml"/>
  <Override PartName="/customXml/itemProps160.xml" ContentType="application/vnd.openxmlformats-officedocument.customXmlProperties+xml"/>
  <Override PartName="/customXml/itemProps161.xml" ContentType="application/vnd.openxmlformats-officedocument.customXmlProperties+xml"/>
  <Override PartName="/customXml/itemProps162.xml" ContentType="application/vnd.openxmlformats-officedocument.customXmlProperties+xml"/>
  <Override PartName="/customXml/itemProps163.xml" ContentType="application/vnd.openxmlformats-officedocument.customXmlProperties+xml"/>
  <Override PartName="/customXml/itemProps164.xml" ContentType="application/vnd.openxmlformats-officedocument.customXmlProperties+xml"/>
  <Override PartName="/customXml/itemProps165.xml" ContentType="application/vnd.openxmlformats-officedocument.customXmlProperties+xml"/>
  <Override PartName="/customXml/itemProps166.xml" ContentType="application/vnd.openxmlformats-officedocument.customXmlProperties+xml"/>
  <Override PartName="/customXml/itemProps167.xml" ContentType="application/vnd.openxmlformats-officedocument.customXmlProperties+xml"/>
  <Override PartName="/customXml/itemProps168.xml" ContentType="application/vnd.openxmlformats-officedocument.customXmlProperties+xml"/>
  <Override PartName="/customXml/itemProps169.xml" ContentType="application/vnd.openxmlformats-officedocument.customXmlProperties+xml"/>
  <Override PartName="/customXml/itemProps170.xml" ContentType="application/vnd.openxmlformats-officedocument.customXmlProperties+xml"/>
  <Override PartName="/customXml/itemProps171.xml" ContentType="application/vnd.openxmlformats-officedocument.customXmlProperties+xml"/>
  <Override PartName="/customXml/itemProps172.xml" ContentType="application/vnd.openxmlformats-officedocument.customXmlProperties+xml"/>
  <Override PartName="/customXml/itemProps173.xml" ContentType="application/vnd.openxmlformats-officedocument.customXmlProperties+xml"/>
  <Override PartName="/customXml/itemProps174.xml" ContentType="application/vnd.openxmlformats-officedocument.customXmlProperties+xml"/>
  <Override PartName="/customXml/itemProps175.xml" ContentType="application/vnd.openxmlformats-officedocument.customXmlProperties+xml"/>
  <Override PartName="/customXml/itemProps176.xml" ContentType="application/vnd.openxmlformats-officedocument.customXmlProperties+xml"/>
  <Override PartName="/customXml/itemProps177.xml" ContentType="application/vnd.openxmlformats-officedocument.customXmlProperties+xml"/>
  <Override PartName="/customXml/itemProps178.xml" ContentType="application/vnd.openxmlformats-officedocument.customXmlProperties+xml"/>
  <Override PartName="/customXml/itemProps179.xml" ContentType="application/vnd.openxmlformats-officedocument.customXmlProperties+xml"/>
  <Override PartName="/customXml/itemProps180.xml" ContentType="application/vnd.openxmlformats-officedocument.customXmlProperties+xml"/>
  <Override PartName="/customXml/itemProps181.xml" ContentType="application/vnd.openxmlformats-officedocument.customXmlProperties+xml"/>
  <Override PartName="/customXml/itemProps182.xml" ContentType="application/vnd.openxmlformats-officedocument.customXmlProperties+xml"/>
  <Override PartName="/customXml/itemProps183.xml" ContentType="application/vnd.openxmlformats-officedocument.customXmlProperties+xml"/>
  <Override PartName="/customXml/itemProps184.xml" ContentType="application/vnd.openxmlformats-officedocument.customXmlProperties+xml"/>
  <Override PartName="/customXml/itemProps185.xml" ContentType="application/vnd.openxmlformats-officedocument.customXmlProperties+xml"/>
  <Override PartName="/customXml/itemProps186.xml" ContentType="application/vnd.openxmlformats-officedocument.customXmlProperties+xml"/>
  <Override PartName="/customXml/itemProps187.xml" ContentType="application/vnd.openxmlformats-officedocument.customXmlProperties+xml"/>
  <Override PartName="/customXml/itemProps188.xml" ContentType="application/vnd.openxmlformats-officedocument.customXmlProperties+xml"/>
  <Override PartName="/customXml/itemProps189.xml" ContentType="application/vnd.openxmlformats-officedocument.customXmlProperties+xml"/>
  <Override PartName="/customXml/itemProps190.xml" ContentType="application/vnd.openxmlformats-officedocument.customXmlProperties+xml"/>
  <Override PartName="/customXml/itemProps191.xml" ContentType="application/vnd.openxmlformats-officedocument.customXmlProperties+xml"/>
  <Override PartName="/customXml/itemProps192.xml" ContentType="application/vnd.openxmlformats-officedocument.customXmlProperties+xml"/>
  <Override PartName="/customXml/itemProps193.xml" ContentType="application/vnd.openxmlformats-officedocument.customXmlProperties+xml"/>
  <Override PartName="/customXml/itemProps194.xml" ContentType="application/vnd.openxmlformats-officedocument.customXmlProperties+xml"/>
  <Override PartName="/customXml/itemProps195.xml" ContentType="application/vnd.openxmlformats-officedocument.customXmlProperties+xml"/>
  <Override PartName="/customXml/itemProps196.xml" ContentType="application/vnd.openxmlformats-officedocument.customXmlProperties+xml"/>
  <Override PartName="/customXml/itemProps197.xml" ContentType="application/vnd.openxmlformats-officedocument.customXmlProperties+xml"/>
  <Override PartName="/customXml/itemProps198.xml" ContentType="application/vnd.openxmlformats-officedocument.customXmlProperties+xml"/>
  <Override PartName="/customXml/itemProps199.xml" ContentType="application/vnd.openxmlformats-officedocument.customXmlProperties+xml"/>
  <Override PartName="/customXml/itemProps200.xml" ContentType="application/vnd.openxmlformats-officedocument.customXmlProperties+xml"/>
  <Override PartName="/customXml/itemProps201.xml" ContentType="application/vnd.openxmlformats-officedocument.customXmlProperties+xml"/>
  <Override PartName="/customXml/itemProps202.xml" ContentType="application/vnd.openxmlformats-officedocument.customXmlProperties+xml"/>
  <Override PartName="/customXml/itemProps203.xml" ContentType="application/vnd.openxmlformats-officedocument.customXmlProperties+xml"/>
  <Override PartName="/customXml/itemProps204.xml" ContentType="application/vnd.openxmlformats-officedocument.customXmlProperties+xml"/>
  <Override PartName="/customXml/itemProps205.xml" ContentType="application/vnd.openxmlformats-officedocument.customXmlProperties+xml"/>
  <Override PartName="/customXml/itemProps206.xml" ContentType="application/vnd.openxmlformats-officedocument.customXmlProperties+xml"/>
  <Override PartName="/customXml/itemProps207.xml" ContentType="application/vnd.openxmlformats-officedocument.customXmlProperties+xml"/>
  <Override PartName="/customXml/itemProps208.xml" ContentType="application/vnd.openxmlformats-officedocument.customXmlProperties+xml"/>
  <Override PartName="/customXml/itemProps209.xml" ContentType="application/vnd.openxmlformats-officedocument.customXmlProperties+xml"/>
  <Override PartName="/customXml/itemProps210.xml" ContentType="application/vnd.openxmlformats-officedocument.customXmlProperties+xml"/>
  <Override PartName="/customXml/itemProps211.xml" ContentType="application/vnd.openxmlformats-officedocument.customXmlProperties+xml"/>
  <Override PartName="/customXml/itemProps212.xml" ContentType="application/vnd.openxmlformats-officedocument.customXmlProperties+xml"/>
  <Override PartName="/customXml/itemProps213.xml" ContentType="application/vnd.openxmlformats-officedocument.customXmlProperties+xml"/>
  <Override PartName="/customXml/itemProps214.xml" ContentType="application/vnd.openxmlformats-officedocument.customXmlProperties+xml"/>
  <Override PartName="/customXml/itemProps215.xml" ContentType="application/vnd.openxmlformats-officedocument.customXmlProperties+xml"/>
  <Override PartName="/customXml/itemProps216.xml" ContentType="application/vnd.openxmlformats-officedocument.customXmlProperties+xml"/>
  <Override PartName="/customXml/itemProps217.xml" ContentType="application/vnd.openxmlformats-officedocument.customXmlProperties+xml"/>
  <Override PartName="/customXml/itemProps218.xml" ContentType="application/vnd.openxmlformats-officedocument.customXmlProperties+xml"/>
  <Override PartName="/customXml/itemProps219.xml" ContentType="application/vnd.openxmlformats-officedocument.customXmlProperties+xml"/>
  <Override PartName="/customXml/itemProps220.xml" ContentType="application/vnd.openxmlformats-officedocument.customXmlProperties+xml"/>
  <Override PartName="/customXml/itemProps221.xml" ContentType="application/vnd.openxmlformats-officedocument.customXmlProperties+xml"/>
  <Override PartName="/customXml/itemProps222.xml" ContentType="application/vnd.openxmlformats-officedocument.customXmlProperties+xml"/>
  <Override PartName="/customXml/itemProps223.xml" ContentType="application/vnd.openxmlformats-officedocument.customXmlProperties+xml"/>
  <Override PartName="/customXml/itemProps224.xml" ContentType="application/vnd.openxmlformats-officedocument.customXmlProperties+xml"/>
  <Override PartName="/customXml/itemProps225.xml" ContentType="application/vnd.openxmlformats-officedocument.customXmlProperties+xml"/>
  <Override PartName="/customXml/itemProps226.xml" ContentType="application/vnd.openxmlformats-officedocument.customXmlProperties+xml"/>
  <Override PartName="/customXml/itemProps227.xml" ContentType="application/vnd.openxmlformats-officedocument.customXmlProperties+xml"/>
  <Override PartName="/customXml/itemProps228.xml" ContentType="application/vnd.openxmlformats-officedocument.customXmlProperties+xml"/>
  <Override PartName="/customXml/itemProps229.xml" ContentType="application/vnd.openxmlformats-officedocument.customXmlProperties+xml"/>
  <Override PartName="/customXml/itemProps230.xml" ContentType="application/vnd.openxmlformats-officedocument.customXmlProperties+xml"/>
  <Override PartName="/customXml/itemProps231.xml" ContentType="application/vnd.openxmlformats-officedocument.customXmlProperties+xml"/>
  <Override PartName="/customXml/itemProps232.xml" ContentType="application/vnd.openxmlformats-officedocument.customXmlProperties+xml"/>
  <Override PartName="/customXml/itemProps233.xml" ContentType="application/vnd.openxmlformats-officedocument.customXmlProperties+xml"/>
  <Override PartName="/customXml/itemProps234.xml" ContentType="application/vnd.openxmlformats-officedocument.customXmlProperties+xml"/>
  <Override PartName="/customXml/itemProps235.xml" ContentType="application/vnd.openxmlformats-officedocument.customXmlProperties+xml"/>
  <Override PartName="/customXml/itemProps236.xml" ContentType="application/vnd.openxmlformats-officedocument.customXmlProperties+xml"/>
  <Override PartName="/customXml/itemProps237.xml" ContentType="application/vnd.openxmlformats-officedocument.customXmlProperties+xml"/>
  <Override PartName="/customXml/itemProps238.xml" ContentType="application/vnd.openxmlformats-officedocument.customXmlProperties+xml"/>
  <Override PartName="/customXml/itemProps239.xml" ContentType="application/vnd.openxmlformats-officedocument.customXmlProperties+xml"/>
  <Override PartName="/customXml/itemProps240.xml" ContentType="application/vnd.openxmlformats-officedocument.customXmlProperties+xml"/>
  <Override PartName="/customXml/itemProps24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42"/>
  </p:sldMasterIdLst>
  <p:notesMasterIdLst>
    <p:notesMasterId r:id="rId266"/>
  </p:notesMasterIdLst>
  <p:handoutMasterIdLst>
    <p:handoutMasterId r:id="rId267"/>
  </p:handoutMasterIdLst>
  <p:sldIdLst>
    <p:sldId id="256" r:id="rId243"/>
    <p:sldId id="281" r:id="rId244"/>
    <p:sldId id="345" r:id="rId245"/>
    <p:sldId id="426" r:id="rId246"/>
    <p:sldId id="443" r:id="rId247"/>
    <p:sldId id="444" r:id="rId248"/>
    <p:sldId id="445" r:id="rId249"/>
    <p:sldId id="446" r:id="rId250"/>
    <p:sldId id="447" r:id="rId251"/>
    <p:sldId id="425" r:id="rId252"/>
    <p:sldId id="448" r:id="rId253"/>
    <p:sldId id="449" r:id="rId254"/>
    <p:sldId id="450" r:id="rId255"/>
    <p:sldId id="451" r:id="rId256"/>
    <p:sldId id="452" r:id="rId257"/>
    <p:sldId id="435" r:id="rId258"/>
    <p:sldId id="440" r:id="rId259"/>
    <p:sldId id="453" r:id="rId260"/>
    <p:sldId id="442" r:id="rId261"/>
    <p:sldId id="404" r:id="rId262"/>
    <p:sldId id="420" r:id="rId263"/>
    <p:sldId id="332" r:id="rId264"/>
    <p:sldId id="330" r:id="rId265"/>
  </p:sldIdLst>
  <p:sldSz cx="9144000" cy="5715000" type="screen16x1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80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scar Fernandez" initials="OF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A40C"/>
    <a:srgbClr val="E2007A"/>
    <a:srgbClr val="D0D8E8"/>
    <a:srgbClr val="93CDDD"/>
    <a:srgbClr val="014D6F"/>
    <a:srgbClr val="D5006E"/>
    <a:srgbClr val="62A40F"/>
    <a:srgbClr val="FF33CC"/>
    <a:srgbClr val="BDC8C9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Estilo o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819" autoAdjust="0"/>
    <p:restoredTop sz="80567" autoAdjust="0"/>
  </p:normalViewPr>
  <p:slideViewPr>
    <p:cSldViewPr>
      <p:cViewPr>
        <p:scale>
          <a:sx n="76" d="100"/>
          <a:sy n="76" d="100"/>
        </p:scale>
        <p:origin x="-248" y="-1320"/>
      </p:cViewPr>
      <p:guideLst>
        <p:guide orient="horz" pos="2160"/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5" d="100"/>
          <a:sy n="105" d="100"/>
        </p:scale>
        <p:origin x="-3584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06" Type="http://schemas.openxmlformats.org/officeDocument/2006/relationships/customXml" Target="../customXml/item106.xml"/><Relationship Id="rId107" Type="http://schemas.openxmlformats.org/officeDocument/2006/relationships/customXml" Target="../customXml/item107.xml"/><Relationship Id="rId108" Type="http://schemas.openxmlformats.org/officeDocument/2006/relationships/customXml" Target="../customXml/item108.xml"/><Relationship Id="rId109" Type="http://schemas.openxmlformats.org/officeDocument/2006/relationships/customXml" Target="../customXml/item109.xml"/><Relationship Id="rId70" Type="http://schemas.openxmlformats.org/officeDocument/2006/relationships/customXml" Target="../customXml/item70.xml"/><Relationship Id="rId71" Type="http://schemas.openxmlformats.org/officeDocument/2006/relationships/customXml" Target="../customXml/item71.xml"/><Relationship Id="rId72" Type="http://schemas.openxmlformats.org/officeDocument/2006/relationships/customXml" Target="../customXml/item72.xml"/><Relationship Id="rId73" Type="http://schemas.openxmlformats.org/officeDocument/2006/relationships/customXml" Target="../customXml/item73.xml"/><Relationship Id="rId74" Type="http://schemas.openxmlformats.org/officeDocument/2006/relationships/customXml" Target="../customXml/item74.xml"/><Relationship Id="rId75" Type="http://schemas.openxmlformats.org/officeDocument/2006/relationships/customXml" Target="../customXml/item75.xml"/><Relationship Id="rId76" Type="http://schemas.openxmlformats.org/officeDocument/2006/relationships/customXml" Target="../customXml/item76.xml"/><Relationship Id="rId77" Type="http://schemas.openxmlformats.org/officeDocument/2006/relationships/customXml" Target="../customXml/item77.xml"/><Relationship Id="rId78" Type="http://schemas.openxmlformats.org/officeDocument/2006/relationships/customXml" Target="../customXml/item78.xml"/><Relationship Id="rId79" Type="http://schemas.openxmlformats.org/officeDocument/2006/relationships/customXml" Target="../customXml/item79.xml"/><Relationship Id="rId170" Type="http://schemas.openxmlformats.org/officeDocument/2006/relationships/customXml" Target="../customXml/item170.xml"/><Relationship Id="rId171" Type="http://schemas.openxmlformats.org/officeDocument/2006/relationships/customXml" Target="../customXml/item171.xml"/><Relationship Id="rId172" Type="http://schemas.openxmlformats.org/officeDocument/2006/relationships/customXml" Target="../customXml/item172.xml"/><Relationship Id="rId173" Type="http://schemas.openxmlformats.org/officeDocument/2006/relationships/customXml" Target="../customXml/item173.xml"/><Relationship Id="rId174" Type="http://schemas.openxmlformats.org/officeDocument/2006/relationships/customXml" Target="../customXml/item174.xml"/><Relationship Id="rId175" Type="http://schemas.openxmlformats.org/officeDocument/2006/relationships/customXml" Target="../customXml/item175.xml"/><Relationship Id="rId176" Type="http://schemas.openxmlformats.org/officeDocument/2006/relationships/customXml" Target="../customXml/item176.xml"/><Relationship Id="rId177" Type="http://schemas.openxmlformats.org/officeDocument/2006/relationships/customXml" Target="../customXml/item177.xml"/><Relationship Id="rId178" Type="http://schemas.openxmlformats.org/officeDocument/2006/relationships/customXml" Target="../customXml/item178.xml"/><Relationship Id="rId179" Type="http://schemas.openxmlformats.org/officeDocument/2006/relationships/customXml" Target="../customXml/item179.xml"/><Relationship Id="rId260" Type="http://schemas.openxmlformats.org/officeDocument/2006/relationships/slide" Target="slides/slide18.xml"/><Relationship Id="rId10" Type="http://schemas.openxmlformats.org/officeDocument/2006/relationships/customXml" Target="../customXml/item10.xml"/><Relationship Id="rId11" Type="http://schemas.openxmlformats.org/officeDocument/2006/relationships/customXml" Target="../customXml/item11.xml"/><Relationship Id="rId12" Type="http://schemas.openxmlformats.org/officeDocument/2006/relationships/customXml" Target="../customXml/item12.xml"/><Relationship Id="rId13" Type="http://schemas.openxmlformats.org/officeDocument/2006/relationships/customXml" Target="../customXml/item13.xml"/><Relationship Id="rId14" Type="http://schemas.openxmlformats.org/officeDocument/2006/relationships/customXml" Target="../customXml/item14.xml"/><Relationship Id="rId15" Type="http://schemas.openxmlformats.org/officeDocument/2006/relationships/customXml" Target="../customXml/item15.xml"/><Relationship Id="rId16" Type="http://schemas.openxmlformats.org/officeDocument/2006/relationships/customXml" Target="../customXml/item16.xml"/><Relationship Id="rId17" Type="http://schemas.openxmlformats.org/officeDocument/2006/relationships/customXml" Target="../customXml/item17.xml"/><Relationship Id="rId18" Type="http://schemas.openxmlformats.org/officeDocument/2006/relationships/customXml" Target="../customXml/item18.xml"/><Relationship Id="rId19" Type="http://schemas.openxmlformats.org/officeDocument/2006/relationships/customXml" Target="../customXml/item19.xml"/><Relationship Id="rId261" Type="http://schemas.openxmlformats.org/officeDocument/2006/relationships/slide" Target="slides/slide19.xml"/><Relationship Id="rId262" Type="http://schemas.openxmlformats.org/officeDocument/2006/relationships/slide" Target="slides/slide20.xml"/><Relationship Id="rId263" Type="http://schemas.openxmlformats.org/officeDocument/2006/relationships/slide" Target="slides/slide21.xml"/><Relationship Id="rId264" Type="http://schemas.openxmlformats.org/officeDocument/2006/relationships/slide" Target="slides/slide22.xml"/><Relationship Id="rId110" Type="http://schemas.openxmlformats.org/officeDocument/2006/relationships/customXml" Target="../customXml/item110.xml"/><Relationship Id="rId111" Type="http://schemas.openxmlformats.org/officeDocument/2006/relationships/customXml" Target="../customXml/item111.xml"/><Relationship Id="rId112" Type="http://schemas.openxmlformats.org/officeDocument/2006/relationships/customXml" Target="../customXml/item112.xml"/><Relationship Id="rId113" Type="http://schemas.openxmlformats.org/officeDocument/2006/relationships/customXml" Target="../customXml/item113.xml"/><Relationship Id="rId114" Type="http://schemas.openxmlformats.org/officeDocument/2006/relationships/customXml" Target="../customXml/item114.xml"/><Relationship Id="rId115" Type="http://schemas.openxmlformats.org/officeDocument/2006/relationships/customXml" Target="../customXml/item115.xml"/><Relationship Id="rId116" Type="http://schemas.openxmlformats.org/officeDocument/2006/relationships/customXml" Target="../customXml/item116.xml"/><Relationship Id="rId117" Type="http://schemas.openxmlformats.org/officeDocument/2006/relationships/customXml" Target="../customXml/item117.xml"/><Relationship Id="rId118" Type="http://schemas.openxmlformats.org/officeDocument/2006/relationships/customXml" Target="../customXml/item118.xml"/><Relationship Id="rId119" Type="http://schemas.openxmlformats.org/officeDocument/2006/relationships/customXml" Target="../customXml/item119.xml"/><Relationship Id="rId200" Type="http://schemas.openxmlformats.org/officeDocument/2006/relationships/customXml" Target="../customXml/item200.xml"/><Relationship Id="rId201" Type="http://schemas.openxmlformats.org/officeDocument/2006/relationships/customXml" Target="../customXml/item201.xml"/><Relationship Id="rId202" Type="http://schemas.openxmlformats.org/officeDocument/2006/relationships/customXml" Target="../customXml/item202.xml"/><Relationship Id="rId203" Type="http://schemas.openxmlformats.org/officeDocument/2006/relationships/customXml" Target="../customXml/item203.xml"/><Relationship Id="rId204" Type="http://schemas.openxmlformats.org/officeDocument/2006/relationships/customXml" Target="../customXml/item204.xml"/><Relationship Id="rId205" Type="http://schemas.openxmlformats.org/officeDocument/2006/relationships/customXml" Target="../customXml/item205.xml"/><Relationship Id="rId206" Type="http://schemas.openxmlformats.org/officeDocument/2006/relationships/customXml" Target="../customXml/item206.xml"/><Relationship Id="rId207" Type="http://schemas.openxmlformats.org/officeDocument/2006/relationships/customXml" Target="../customXml/item207.xml"/><Relationship Id="rId208" Type="http://schemas.openxmlformats.org/officeDocument/2006/relationships/customXml" Target="../customXml/item208.xml"/><Relationship Id="rId209" Type="http://schemas.openxmlformats.org/officeDocument/2006/relationships/customXml" Target="../customXml/item209.xml"/><Relationship Id="rId265" Type="http://schemas.openxmlformats.org/officeDocument/2006/relationships/slide" Target="slides/slide23.xml"/><Relationship Id="rId266" Type="http://schemas.openxmlformats.org/officeDocument/2006/relationships/notesMaster" Target="notesMasters/notesMaster1.xml"/><Relationship Id="rId267" Type="http://schemas.openxmlformats.org/officeDocument/2006/relationships/handoutMaster" Target="handoutMasters/handoutMaster1.xml"/><Relationship Id="rId268" Type="http://schemas.openxmlformats.org/officeDocument/2006/relationships/printerSettings" Target="printerSettings/printerSettings1.bin"/><Relationship Id="rId26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customXml" Target="../customXml/item4.xml"/><Relationship Id="rId5" Type="http://schemas.openxmlformats.org/officeDocument/2006/relationships/customXml" Target="../customXml/item5.xml"/><Relationship Id="rId6" Type="http://schemas.openxmlformats.org/officeDocument/2006/relationships/customXml" Target="../customXml/item6.xml"/><Relationship Id="rId7" Type="http://schemas.openxmlformats.org/officeDocument/2006/relationships/customXml" Target="../customXml/item7.xml"/><Relationship Id="rId8" Type="http://schemas.openxmlformats.org/officeDocument/2006/relationships/customXml" Target="../customXml/item8.xml"/><Relationship Id="rId9" Type="http://schemas.openxmlformats.org/officeDocument/2006/relationships/customXml" Target="../customXml/item9.xml"/><Relationship Id="rId80" Type="http://schemas.openxmlformats.org/officeDocument/2006/relationships/customXml" Target="../customXml/item80.xml"/><Relationship Id="rId81" Type="http://schemas.openxmlformats.org/officeDocument/2006/relationships/customXml" Target="../customXml/item81.xml"/><Relationship Id="rId82" Type="http://schemas.openxmlformats.org/officeDocument/2006/relationships/customXml" Target="../customXml/item82.xml"/><Relationship Id="rId83" Type="http://schemas.openxmlformats.org/officeDocument/2006/relationships/customXml" Target="../customXml/item83.xml"/><Relationship Id="rId84" Type="http://schemas.openxmlformats.org/officeDocument/2006/relationships/customXml" Target="../customXml/item84.xml"/><Relationship Id="rId85" Type="http://schemas.openxmlformats.org/officeDocument/2006/relationships/customXml" Target="../customXml/item85.xml"/><Relationship Id="rId86" Type="http://schemas.openxmlformats.org/officeDocument/2006/relationships/customXml" Target="../customXml/item86.xml"/><Relationship Id="rId87" Type="http://schemas.openxmlformats.org/officeDocument/2006/relationships/customXml" Target="../customXml/item87.xml"/><Relationship Id="rId88" Type="http://schemas.openxmlformats.org/officeDocument/2006/relationships/customXml" Target="../customXml/item88.xml"/><Relationship Id="rId89" Type="http://schemas.openxmlformats.org/officeDocument/2006/relationships/customXml" Target="../customXml/item89.xml"/><Relationship Id="rId180" Type="http://schemas.openxmlformats.org/officeDocument/2006/relationships/customXml" Target="../customXml/item180.xml"/><Relationship Id="rId181" Type="http://schemas.openxmlformats.org/officeDocument/2006/relationships/customXml" Target="../customXml/item181.xml"/><Relationship Id="rId182" Type="http://schemas.openxmlformats.org/officeDocument/2006/relationships/customXml" Target="../customXml/item182.xml"/><Relationship Id="rId183" Type="http://schemas.openxmlformats.org/officeDocument/2006/relationships/customXml" Target="../customXml/item183.xml"/><Relationship Id="rId184" Type="http://schemas.openxmlformats.org/officeDocument/2006/relationships/customXml" Target="../customXml/item184.xml"/><Relationship Id="rId185" Type="http://schemas.openxmlformats.org/officeDocument/2006/relationships/customXml" Target="../customXml/item185.xml"/><Relationship Id="rId186" Type="http://schemas.openxmlformats.org/officeDocument/2006/relationships/customXml" Target="../customXml/item186.xml"/><Relationship Id="rId187" Type="http://schemas.openxmlformats.org/officeDocument/2006/relationships/customXml" Target="../customXml/item187.xml"/><Relationship Id="rId188" Type="http://schemas.openxmlformats.org/officeDocument/2006/relationships/customXml" Target="../customXml/item188.xml"/><Relationship Id="rId189" Type="http://schemas.openxmlformats.org/officeDocument/2006/relationships/customXml" Target="../customXml/item189.xml"/><Relationship Id="rId270" Type="http://schemas.openxmlformats.org/officeDocument/2006/relationships/presProps" Target="presProps.xml"/><Relationship Id="rId20" Type="http://schemas.openxmlformats.org/officeDocument/2006/relationships/customXml" Target="../customXml/item20.xml"/><Relationship Id="rId21" Type="http://schemas.openxmlformats.org/officeDocument/2006/relationships/customXml" Target="../customXml/item21.xml"/><Relationship Id="rId22" Type="http://schemas.openxmlformats.org/officeDocument/2006/relationships/customXml" Target="../customXml/item22.xml"/><Relationship Id="rId23" Type="http://schemas.openxmlformats.org/officeDocument/2006/relationships/customXml" Target="../customXml/item23.xml"/><Relationship Id="rId24" Type="http://schemas.openxmlformats.org/officeDocument/2006/relationships/customXml" Target="../customXml/item24.xml"/><Relationship Id="rId25" Type="http://schemas.openxmlformats.org/officeDocument/2006/relationships/customXml" Target="../customXml/item25.xml"/><Relationship Id="rId26" Type="http://schemas.openxmlformats.org/officeDocument/2006/relationships/customXml" Target="../customXml/item26.xml"/><Relationship Id="rId27" Type="http://schemas.openxmlformats.org/officeDocument/2006/relationships/customXml" Target="../customXml/item27.xml"/><Relationship Id="rId28" Type="http://schemas.openxmlformats.org/officeDocument/2006/relationships/customXml" Target="../customXml/item28.xml"/><Relationship Id="rId29" Type="http://schemas.openxmlformats.org/officeDocument/2006/relationships/customXml" Target="../customXml/item29.xml"/><Relationship Id="rId271" Type="http://schemas.openxmlformats.org/officeDocument/2006/relationships/viewProps" Target="viewProps.xml"/><Relationship Id="rId272" Type="http://schemas.openxmlformats.org/officeDocument/2006/relationships/theme" Target="theme/theme1.xml"/><Relationship Id="rId273" Type="http://schemas.openxmlformats.org/officeDocument/2006/relationships/tableStyles" Target="tableStyles.xml"/><Relationship Id="rId120" Type="http://schemas.openxmlformats.org/officeDocument/2006/relationships/customXml" Target="../customXml/item120.xml"/><Relationship Id="rId121" Type="http://schemas.openxmlformats.org/officeDocument/2006/relationships/customXml" Target="../customXml/item121.xml"/><Relationship Id="rId122" Type="http://schemas.openxmlformats.org/officeDocument/2006/relationships/customXml" Target="../customXml/item122.xml"/><Relationship Id="rId123" Type="http://schemas.openxmlformats.org/officeDocument/2006/relationships/customXml" Target="../customXml/item123.xml"/><Relationship Id="rId124" Type="http://schemas.openxmlformats.org/officeDocument/2006/relationships/customXml" Target="../customXml/item124.xml"/><Relationship Id="rId125" Type="http://schemas.openxmlformats.org/officeDocument/2006/relationships/customXml" Target="../customXml/item125.xml"/><Relationship Id="rId126" Type="http://schemas.openxmlformats.org/officeDocument/2006/relationships/customXml" Target="../customXml/item126.xml"/><Relationship Id="rId127" Type="http://schemas.openxmlformats.org/officeDocument/2006/relationships/customXml" Target="../customXml/item127.xml"/><Relationship Id="rId128" Type="http://schemas.openxmlformats.org/officeDocument/2006/relationships/customXml" Target="../customXml/item128.xml"/><Relationship Id="rId129" Type="http://schemas.openxmlformats.org/officeDocument/2006/relationships/customXml" Target="../customXml/item129.xml"/><Relationship Id="rId210" Type="http://schemas.openxmlformats.org/officeDocument/2006/relationships/customXml" Target="../customXml/item210.xml"/><Relationship Id="rId211" Type="http://schemas.openxmlformats.org/officeDocument/2006/relationships/customXml" Target="../customXml/item211.xml"/><Relationship Id="rId212" Type="http://schemas.openxmlformats.org/officeDocument/2006/relationships/customXml" Target="../customXml/item212.xml"/><Relationship Id="rId213" Type="http://schemas.openxmlformats.org/officeDocument/2006/relationships/customXml" Target="../customXml/item213.xml"/><Relationship Id="rId214" Type="http://schemas.openxmlformats.org/officeDocument/2006/relationships/customXml" Target="../customXml/item214.xml"/><Relationship Id="rId215" Type="http://schemas.openxmlformats.org/officeDocument/2006/relationships/customXml" Target="../customXml/item215.xml"/><Relationship Id="rId216" Type="http://schemas.openxmlformats.org/officeDocument/2006/relationships/customXml" Target="../customXml/item216.xml"/><Relationship Id="rId217" Type="http://schemas.openxmlformats.org/officeDocument/2006/relationships/customXml" Target="../customXml/item217.xml"/><Relationship Id="rId218" Type="http://schemas.openxmlformats.org/officeDocument/2006/relationships/customXml" Target="../customXml/item218.xml"/><Relationship Id="rId219" Type="http://schemas.openxmlformats.org/officeDocument/2006/relationships/customXml" Target="../customXml/item219.xml"/><Relationship Id="rId90" Type="http://schemas.openxmlformats.org/officeDocument/2006/relationships/customXml" Target="../customXml/item90.xml"/><Relationship Id="rId91" Type="http://schemas.openxmlformats.org/officeDocument/2006/relationships/customXml" Target="../customXml/item91.xml"/><Relationship Id="rId92" Type="http://schemas.openxmlformats.org/officeDocument/2006/relationships/customXml" Target="../customXml/item92.xml"/><Relationship Id="rId93" Type="http://schemas.openxmlformats.org/officeDocument/2006/relationships/customXml" Target="../customXml/item93.xml"/><Relationship Id="rId94" Type="http://schemas.openxmlformats.org/officeDocument/2006/relationships/customXml" Target="../customXml/item94.xml"/><Relationship Id="rId95" Type="http://schemas.openxmlformats.org/officeDocument/2006/relationships/customXml" Target="../customXml/item95.xml"/><Relationship Id="rId96" Type="http://schemas.openxmlformats.org/officeDocument/2006/relationships/customXml" Target="../customXml/item96.xml"/><Relationship Id="rId97" Type="http://schemas.openxmlformats.org/officeDocument/2006/relationships/customXml" Target="../customXml/item97.xml"/><Relationship Id="rId98" Type="http://schemas.openxmlformats.org/officeDocument/2006/relationships/customXml" Target="../customXml/item98.xml"/><Relationship Id="rId99" Type="http://schemas.openxmlformats.org/officeDocument/2006/relationships/customXml" Target="../customXml/item99.xml"/><Relationship Id="rId190" Type="http://schemas.openxmlformats.org/officeDocument/2006/relationships/customXml" Target="../customXml/item190.xml"/><Relationship Id="rId191" Type="http://schemas.openxmlformats.org/officeDocument/2006/relationships/customXml" Target="../customXml/item191.xml"/><Relationship Id="rId192" Type="http://schemas.openxmlformats.org/officeDocument/2006/relationships/customXml" Target="../customXml/item192.xml"/><Relationship Id="rId193" Type="http://schemas.openxmlformats.org/officeDocument/2006/relationships/customXml" Target="../customXml/item193.xml"/><Relationship Id="rId194" Type="http://schemas.openxmlformats.org/officeDocument/2006/relationships/customXml" Target="../customXml/item194.xml"/><Relationship Id="rId195" Type="http://schemas.openxmlformats.org/officeDocument/2006/relationships/customXml" Target="../customXml/item195.xml"/><Relationship Id="rId196" Type="http://schemas.openxmlformats.org/officeDocument/2006/relationships/customXml" Target="../customXml/item196.xml"/><Relationship Id="rId197" Type="http://schemas.openxmlformats.org/officeDocument/2006/relationships/customXml" Target="../customXml/item197.xml"/><Relationship Id="rId198" Type="http://schemas.openxmlformats.org/officeDocument/2006/relationships/customXml" Target="../customXml/item198.xml"/><Relationship Id="rId199" Type="http://schemas.openxmlformats.org/officeDocument/2006/relationships/customXml" Target="../customXml/item199.xml"/><Relationship Id="rId30" Type="http://schemas.openxmlformats.org/officeDocument/2006/relationships/customXml" Target="../customXml/item30.xml"/><Relationship Id="rId31" Type="http://schemas.openxmlformats.org/officeDocument/2006/relationships/customXml" Target="../customXml/item31.xml"/><Relationship Id="rId32" Type="http://schemas.openxmlformats.org/officeDocument/2006/relationships/customXml" Target="../customXml/item32.xml"/><Relationship Id="rId33" Type="http://schemas.openxmlformats.org/officeDocument/2006/relationships/customXml" Target="../customXml/item33.xml"/><Relationship Id="rId34" Type="http://schemas.openxmlformats.org/officeDocument/2006/relationships/customXml" Target="../customXml/item34.xml"/><Relationship Id="rId35" Type="http://schemas.openxmlformats.org/officeDocument/2006/relationships/customXml" Target="../customXml/item35.xml"/><Relationship Id="rId36" Type="http://schemas.openxmlformats.org/officeDocument/2006/relationships/customXml" Target="../customXml/item36.xml"/><Relationship Id="rId37" Type="http://schemas.openxmlformats.org/officeDocument/2006/relationships/customXml" Target="../customXml/item37.xml"/><Relationship Id="rId38" Type="http://schemas.openxmlformats.org/officeDocument/2006/relationships/customXml" Target="../customXml/item38.xml"/><Relationship Id="rId39" Type="http://schemas.openxmlformats.org/officeDocument/2006/relationships/customXml" Target="../customXml/item39.xml"/><Relationship Id="rId130" Type="http://schemas.openxmlformats.org/officeDocument/2006/relationships/customXml" Target="../customXml/item130.xml"/><Relationship Id="rId131" Type="http://schemas.openxmlformats.org/officeDocument/2006/relationships/customXml" Target="../customXml/item131.xml"/><Relationship Id="rId132" Type="http://schemas.openxmlformats.org/officeDocument/2006/relationships/customXml" Target="../customXml/item132.xml"/><Relationship Id="rId133" Type="http://schemas.openxmlformats.org/officeDocument/2006/relationships/customXml" Target="../customXml/item133.xml"/><Relationship Id="rId220" Type="http://schemas.openxmlformats.org/officeDocument/2006/relationships/customXml" Target="../customXml/item220.xml"/><Relationship Id="rId221" Type="http://schemas.openxmlformats.org/officeDocument/2006/relationships/customXml" Target="../customXml/item221.xml"/><Relationship Id="rId222" Type="http://schemas.openxmlformats.org/officeDocument/2006/relationships/customXml" Target="../customXml/item222.xml"/><Relationship Id="rId223" Type="http://schemas.openxmlformats.org/officeDocument/2006/relationships/customXml" Target="../customXml/item223.xml"/><Relationship Id="rId224" Type="http://schemas.openxmlformats.org/officeDocument/2006/relationships/customXml" Target="../customXml/item224.xml"/><Relationship Id="rId225" Type="http://schemas.openxmlformats.org/officeDocument/2006/relationships/customXml" Target="../customXml/item225.xml"/><Relationship Id="rId226" Type="http://schemas.openxmlformats.org/officeDocument/2006/relationships/customXml" Target="../customXml/item226.xml"/><Relationship Id="rId227" Type="http://schemas.openxmlformats.org/officeDocument/2006/relationships/customXml" Target="../customXml/item227.xml"/><Relationship Id="rId228" Type="http://schemas.openxmlformats.org/officeDocument/2006/relationships/customXml" Target="../customXml/item228.xml"/><Relationship Id="rId229" Type="http://schemas.openxmlformats.org/officeDocument/2006/relationships/customXml" Target="../customXml/item229.xml"/><Relationship Id="rId134" Type="http://schemas.openxmlformats.org/officeDocument/2006/relationships/customXml" Target="../customXml/item134.xml"/><Relationship Id="rId135" Type="http://schemas.openxmlformats.org/officeDocument/2006/relationships/customXml" Target="../customXml/item135.xml"/><Relationship Id="rId136" Type="http://schemas.openxmlformats.org/officeDocument/2006/relationships/customXml" Target="../customXml/item136.xml"/><Relationship Id="rId137" Type="http://schemas.openxmlformats.org/officeDocument/2006/relationships/customXml" Target="../customXml/item137.xml"/><Relationship Id="rId138" Type="http://schemas.openxmlformats.org/officeDocument/2006/relationships/customXml" Target="../customXml/item138.xml"/><Relationship Id="rId139" Type="http://schemas.openxmlformats.org/officeDocument/2006/relationships/customXml" Target="../customXml/item139.xml"/><Relationship Id="rId40" Type="http://schemas.openxmlformats.org/officeDocument/2006/relationships/customXml" Target="../customXml/item40.xml"/><Relationship Id="rId41" Type="http://schemas.openxmlformats.org/officeDocument/2006/relationships/customXml" Target="../customXml/item41.xml"/><Relationship Id="rId42" Type="http://schemas.openxmlformats.org/officeDocument/2006/relationships/customXml" Target="../customXml/item42.xml"/><Relationship Id="rId43" Type="http://schemas.openxmlformats.org/officeDocument/2006/relationships/customXml" Target="../customXml/item43.xml"/><Relationship Id="rId44" Type="http://schemas.openxmlformats.org/officeDocument/2006/relationships/customXml" Target="../customXml/item44.xml"/><Relationship Id="rId45" Type="http://schemas.openxmlformats.org/officeDocument/2006/relationships/customXml" Target="../customXml/item45.xml"/><Relationship Id="rId46" Type="http://schemas.openxmlformats.org/officeDocument/2006/relationships/customXml" Target="../customXml/item46.xml"/><Relationship Id="rId47" Type="http://schemas.openxmlformats.org/officeDocument/2006/relationships/customXml" Target="../customXml/item47.xml"/><Relationship Id="rId48" Type="http://schemas.openxmlformats.org/officeDocument/2006/relationships/customXml" Target="../customXml/item48.xml"/><Relationship Id="rId49" Type="http://schemas.openxmlformats.org/officeDocument/2006/relationships/customXml" Target="../customXml/item49.xml"/><Relationship Id="rId140" Type="http://schemas.openxmlformats.org/officeDocument/2006/relationships/customXml" Target="../customXml/item140.xml"/><Relationship Id="rId141" Type="http://schemas.openxmlformats.org/officeDocument/2006/relationships/customXml" Target="../customXml/item141.xml"/><Relationship Id="rId142" Type="http://schemas.openxmlformats.org/officeDocument/2006/relationships/customXml" Target="../customXml/item142.xml"/><Relationship Id="rId143" Type="http://schemas.openxmlformats.org/officeDocument/2006/relationships/customXml" Target="../customXml/item143.xml"/><Relationship Id="rId144" Type="http://schemas.openxmlformats.org/officeDocument/2006/relationships/customXml" Target="../customXml/item144.xml"/><Relationship Id="rId145" Type="http://schemas.openxmlformats.org/officeDocument/2006/relationships/customXml" Target="../customXml/item145.xml"/><Relationship Id="rId146" Type="http://schemas.openxmlformats.org/officeDocument/2006/relationships/customXml" Target="../customXml/item146.xml"/><Relationship Id="rId147" Type="http://schemas.openxmlformats.org/officeDocument/2006/relationships/customXml" Target="../customXml/item147.xml"/><Relationship Id="rId148" Type="http://schemas.openxmlformats.org/officeDocument/2006/relationships/customXml" Target="../customXml/item148.xml"/><Relationship Id="rId149" Type="http://schemas.openxmlformats.org/officeDocument/2006/relationships/customXml" Target="../customXml/item149.xml"/><Relationship Id="rId230" Type="http://schemas.openxmlformats.org/officeDocument/2006/relationships/customXml" Target="../customXml/item230.xml"/><Relationship Id="rId231" Type="http://schemas.openxmlformats.org/officeDocument/2006/relationships/customXml" Target="../customXml/item231.xml"/><Relationship Id="rId232" Type="http://schemas.openxmlformats.org/officeDocument/2006/relationships/customXml" Target="../customXml/item232.xml"/><Relationship Id="rId233" Type="http://schemas.openxmlformats.org/officeDocument/2006/relationships/customXml" Target="../customXml/item233.xml"/><Relationship Id="rId234" Type="http://schemas.openxmlformats.org/officeDocument/2006/relationships/customXml" Target="../customXml/item234.xml"/><Relationship Id="rId235" Type="http://schemas.openxmlformats.org/officeDocument/2006/relationships/customXml" Target="../customXml/item235.xml"/><Relationship Id="rId236" Type="http://schemas.openxmlformats.org/officeDocument/2006/relationships/customXml" Target="../customXml/item236.xml"/><Relationship Id="rId237" Type="http://schemas.openxmlformats.org/officeDocument/2006/relationships/customXml" Target="../customXml/item237.xml"/><Relationship Id="rId238" Type="http://schemas.openxmlformats.org/officeDocument/2006/relationships/customXml" Target="../customXml/item238.xml"/><Relationship Id="rId239" Type="http://schemas.openxmlformats.org/officeDocument/2006/relationships/customXml" Target="../customXml/item239.xml"/><Relationship Id="rId50" Type="http://schemas.openxmlformats.org/officeDocument/2006/relationships/customXml" Target="../customXml/item50.xml"/><Relationship Id="rId51" Type="http://schemas.openxmlformats.org/officeDocument/2006/relationships/customXml" Target="../customXml/item51.xml"/><Relationship Id="rId52" Type="http://schemas.openxmlformats.org/officeDocument/2006/relationships/customXml" Target="../customXml/item52.xml"/><Relationship Id="rId53" Type="http://schemas.openxmlformats.org/officeDocument/2006/relationships/customXml" Target="../customXml/item53.xml"/><Relationship Id="rId54" Type="http://schemas.openxmlformats.org/officeDocument/2006/relationships/customXml" Target="../customXml/item54.xml"/><Relationship Id="rId55" Type="http://schemas.openxmlformats.org/officeDocument/2006/relationships/customXml" Target="../customXml/item55.xml"/><Relationship Id="rId56" Type="http://schemas.openxmlformats.org/officeDocument/2006/relationships/customXml" Target="../customXml/item56.xml"/><Relationship Id="rId57" Type="http://schemas.openxmlformats.org/officeDocument/2006/relationships/customXml" Target="../customXml/item57.xml"/><Relationship Id="rId58" Type="http://schemas.openxmlformats.org/officeDocument/2006/relationships/customXml" Target="../customXml/item58.xml"/><Relationship Id="rId59" Type="http://schemas.openxmlformats.org/officeDocument/2006/relationships/customXml" Target="../customXml/item59.xml"/><Relationship Id="rId150" Type="http://schemas.openxmlformats.org/officeDocument/2006/relationships/customXml" Target="../customXml/item150.xml"/><Relationship Id="rId151" Type="http://schemas.openxmlformats.org/officeDocument/2006/relationships/customXml" Target="../customXml/item151.xml"/><Relationship Id="rId152" Type="http://schemas.openxmlformats.org/officeDocument/2006/relationships/customXml" Target="../customXml/item152.xml"/><Relationship Id="rId153" Type="http://schemas.openxmlformats.org/officeDocument/2006/relationships/customXml" Target="../customXml/item153.xml"/><Relationship Id="rId154" Type="http://schemas.openxmlformats.org/officeDocument/2006/relationships/customXml" Target="../customXml/item154.xml"/><Relationship Id="rId155" Type="http://schemas.openxmlformats.org/officeDocument/2006/relationships/customXml" Target="../customXml/item155.xml"/><Relationship Id="rId156" Type="http://schemas.openxmlformats.org/officeDocument/2006/relationships/customXml" Target="../customXml/item156.xml"/><Relationship Id="rId157" Type="http://schemas.openxmlformats.org/officeDocument/2006/relationships/customXml" Target="../customXml/item157.xml"/><Relationship Id="rId158" Type="http://schemas.openxmlformats.org/officeDocument/2006/relationships/customXml" Target="../customXml/item158.xml"/><Relationship Id="rId159" Type="http://schemas.openxmlformats.org/officeDocument/2006/relationships/customXml" Target="../customXml/item159.xml"/><Relationship Id="rId240" Type="http://schemas.openxmlformats.org/officeDocument/2006/relationships/customXml" Target="../customXml/item240.xml"/><Relationship Id="rId241" Type="http://schemas.openxmlformats.org/officeDocument/2006/relationships/customXml" Target="../customXml/item241.xml"/><Relationship Id="rId242" Type="http://schemas.openxmlformats.org/officeDocument/2006/relationships/slideMaster" Target="slideMasters/slideMaster1.xml"/><Relationship Id="rId243" Type="http://schemas.openxmlformats.org/officeDocument/2006/relationships/slide" Target="slides/slide1.xml"/><Relationship Id="rId244" Type="http://schemas.openxmlformats.org/officeDocument/2006/relationships/slide" Target="slides/slide2.xml"/><Relationship Id="rId245" Type="http://schemas.openxmlformats.org/officeDocument/2006/relationships/slide" Target="slides/slide3.xml"/><Relationship Id="rId246" Type="http://schemas.openxmlformats.org/officeDocument/2006/relationships/slide" Target="slides/slide4.xml"/><Relationship Id="rId247" Type="http://schemas.openxmlformats.org/officeDocument/2006/relationships/slide" Target="slides/slide5.xml"/><Relationship Id="rId248" Type="http://schemas.openxmlformats.org/officeDocument/2006/relationships/slide" Target="slides/slide6.xml"/><Relationship Id="rId249" Type="http://schemas.openxmlformats.org/officeDocument/2006/relationships/slide" Target="slides/slide7.xml"/><Relationship Id="rId60" Type="http://schemas.openxmlformats.org/officeDocument/2006/relationships/customXml" Target="../customXml/item60.xml"/><Relationship Id="rId61" Type="http://schemas.openxmlformats.org/officeDocument/2006/relationships/customXml" Target="../customXml/item61.xml"/><Relationship Id="rId62" Type="http://schemas.openxmlformats.org/officeDocument/2006/relationships/customXml" Target="../customXml/item62.xml"/><Relationship Id="rId63" Type="http://schemas.openxmlformats.org/officeDocument/2006/relationships/customXml" Target="../customXml/item63.xml"/><Relationship Id="rId64" Type="http://schemas.openxmlformats.org/officeDocument/2006/relationships/customXml" Target="../customXml/item64.xml"/><Relationship Id="rId65" Type="http://schemas.openxmlformats.org/officeDocument/2006/relationships/customXml" Target="../customXml/item65.xml"/><Relationship Id="rId66" Type="http://schemas.openxmlformats.org/officeDocument/2006/relationships/customXml" Target="../customXml/item66.xml"/><Relationship Id="rId67" Type="http://schemas.openxmlformats.org/officeDocument/2006/relationships/customXml" Target="../customXml/item67.xml"/><Relationship Id="rId68" Type="http://schemas.openxmlformats.org/officeDocument/2006/relationships/customXml" Target="../customXml/item68.xml"/><Relationship Id="rId69" Type="http://schemas.openxmlformats.org/officeDocument/2006/relationships/customXml" Target="../customXml/item69.xml"/><Relationship Id="rId160" Type="http://schemas.openxmlformats.org/officeDocument/2006/relationships/customXml" Target="../customXml/item160.xml"/><Relationship Id="rId161" Type="http://schemas.openxmlformats.org/officeDocument/2006/relationships/customXml" Target="../customXml/item161.xml"/><Relationship Id="rId162" Type="http://schemas.openxmlformats.org/officeDocument/2006/relationships/customXml" Target="../customXml/item162.xml"/><Relationship Id="rId163" Type="http://schemas.openxmlformats.org/officeDocument/2006/relationships/customXml" Target="../customXml/item163.xml"/><Relationship Id="rId164" Type="http://schemas.openxmlformats.org/officeDocument/2006/relationships/customXml" Target="../customXml/item164.xml"/><Relationship Id="rId165" Type="http://schemas.openxmlformats.org/officeDocument/2006/relationships/customXml" Target="../customXml/item165.xml"/><Relationship Id="rId166" Type="http://schemas.openxmlformats.org/officeDocument/2006/relationships/customXml" Target="../customXml/item166.xml"/><Relationship Id="rId167" Type="http://schemas.openxmlformats.org/officeDocument/2006/relationships/customXml" Target="../customXml/item167.xml"/><Relationship Id="rId168" Type="http://schemas.openxmlformats.org/officeDocument/2006/relationships/customXml" Target="../customXml/item168.xml"/><Relationship Id="rId169" Type="http://schemas.openxmlformats.org/officeDocument/2006/relationships/customXml" Target="../customXml/item169.xml"/><Relationship Id="rId250" Type="http://schemas.openxmlformats.org/officeDocument/2006/relationships/slide" Target="slides/slide8.xml"/><Relationship Id="rId251" Type="http://schemas.openxmlformats.org/officeDocument/2006/relationships/slide" Target="slides/slide9.xml"/><Relationship Id="rId252" Type="http://schemas.openxmlformats.org/officeDocument/2006/relationships/slide" Target="slides/slide10.xml"/><Relationship Id="rId253" Type="http://schemas.openxmlformats.org/officeDocument/2006/relationships/slide" Target="slides/slide11.xml"/><Relationship Id="rId254" Type="http://schemas.openxmlformats.org/officeDocument/2006/relationships/slide" Target="slides/slide12.xml"/><Relationship Id="rId255" Type="http://schemas.openxmlformats.org/officeDocument/2006/relationships/slide" Target="slides/slide13.xml"/><Relationship Id="rId256" Type="http://schemas.openxmlformats.org/officeDocument/2006/relationships/slide" Target="slides/slide14.xml"/><Relationship Id="rId257" Type="http://schemas.openxmlformats.org/officeDocument/2006/relationships/slide" Target="slides/slide15.xml"/><Relationship Id="rId258" Type="http://schemas.openxmlformats.org/officeDocument/2006/relationships/slide" Target="slides/slide16.xml"/><Relationship Id="rId259" Type="http://schemas.openxmlformats.org/officeDocument/2006/relationships/slide" Target="slides/slide17.xml"/><Relationship Id="rId100" Type="http://schemas.openxmlformats.org/officeDocument/2006/relationships/customXml" Target="../customXml/item100.xml"/><Relationship Id="rId101" Type="http://schemas.openxmlformats.org/officeDocument/2006/relationships/customXml" Target="../customXml/item101.xml"/><Relationship Id="rId102" Type="http://schemas.openxmlformats.org/officeDocument/2006/relationships/customXml" Target="../customXml/item102.xml"/><Relationship Id="rId103" Type="http://schemas.openxmlformats.org/officeDocument/2006/relationships/customXml" Target="../customXml/item103.xml"/><Relationship Id="rId104" Type="http://schemas.openxmlformats.org/officeDocument/2006/relationships/customXml" Target="../customXml/item104.xml"/><Relationship Id="rId105" Type="http://schemas.openxmlformats.org/officeDocument/2006/relationships/customXml" Target="../customXml/item10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C94975-0726-D147-8621-A102F2CA0D19}" type="doc">
      <dgm:prSet loTypeId="urn:microsoft.com/office/officeart/2005/8/layout/radial4" loCatId="" qsTypeId="urn:microsoft.com/office/officeart/2005/8/quickstyle/simple4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54D070D8-C68E-514A-93CC-6941BDB49DE6}">
      <dgm:prSet phldrT="[Text]"/>
      <dgm:spPr/>
      <dgm:t>
        <a:bodyPr/>
        <a:lstStyle/>
        <a:p>
          <a:r>
            <a:rPr lang="en-US" b="1" dirty="0" smtClean="0">
              <a:latin typeface="Segoe UI Light"/>
              <a:cs typeface="Segoe UI Light"/>
            </a:rPr>
            <a:t>SWB</a:t>
          </a:r>
          <a:endParaRPr lang="en-US" b="1" dirty="0">
            <a:latin typeface="Segoe UI Light"/>
            <a:cs typeface="Segoe UI Light"/>
          </a:endParaRPr>
        </a:p>
      </dgm:t>
    </dgm:pt>
    <dgm:pt modelId="{2A4D589C-8A3F-804D-A888-D110FB05AFB5}" type="parTrans" cxnId="{74540B9D-665F-1441-B6AE-B298B8FBBEB6}">
      <dgm:prSet/>
      <dgm:spPr/>
      <dgm:t>
        <a:bodyPr/>
        <a:lstStyle/>
        <a:p>
          <a:endParaRPr lang="en-US"/>
        </a:p>
      </dgm:t>
    </dgm:pt>
    <dgm:pt modelId="{B23F850C-F594-654E-8325-89D7AEADF00B}" type="sibTrans" cxnId="{74540B9D-665F-1441-B6AE-B298B8FBBEB6}">
      <dgm:prSet/>
      <dgm:spPr/>
      <dgm:t>
        <a:bodyPr/>
        <a:lstStyle/>
        <a:p>
          <a:endParaRPr lang="en-US"/>
        </a:p>
      </dgm:t>
    </dgm:pt>
    <dgm:pt modelId="{330D4111-47F5-3A44-AE7D-93861CEB9D36}">
      <dgm:prSet phldrT="[Text]"/>
      <dgm:spPr/>
      <dgm:t>
        <a:bodyPr/>
        <a:lstStyle/>
        <a:p>
          <a:r>
            <a:rPr lang="en-US" b="1" dirty="0" smtClean="0">
              <a:latin typeface="Segoe UI Light"/>
              <a:cs typeface="Segoe UI Light"/>
            </a:rPr>
            <a:t>XML</a:t>
          </a:r>
          <a:endParaRPr lang="en-US" b="1" dirty="0">
            <a:latin typeface="Segoe UI Light"/>
            <a:cs typeface="Segoe UI Light"/>
          </a:endParaRPr>
        </a:p>
      </dgm:t>
    </dgm:pt>
    <dgm:pt modelId="{A62448EC-0694-204D-9C12-BF048F20DFC5}" type="parTrans" cxnId="{FF30E4A1-3761-F54C-9A8E-18139B1BACFA}">
      <dgm:prSet/>
      <dgm:spPr/>
      <dgm:t>
        <a:bodyPr/>
        <a:lstStyle/>
        <a:p>
          <a:endParaRPr lang="en-US"/>
        </a:p>
      </dgm:t>
    </dgm:pt>
    <dgm:pt modelId="{7AA2C83C-B3BF-5548-860A-3C829452FB90}" type="sibTrans" cxnId="{FF30E4A1-3761-F54C-9A8E-18139B1BACFA}">
      <dgm:prSet/>
      <dgm:spPr/>
      <dgm:t>
        <a:bodyPr/>
        <a:lstStyle/>
        <a:p>
          <a:endParaRPr lang="en-US"/>
        </a:p>
      </dgm:t>
    </dgm:pt>
    <dgm:pt modelId="{446AAB64-35A9-0942-93D4-67E054819373}">
      <dgm:prSet phldrT="[Text]"/>
      <dgm:spPr/>
      <dgm:t>
        <a:bodyPr/>
        <a:lstStyle/>
        <a:p>
          <a:r>
            <a:rPr lang="en-US" b="1" dirty="0" smtClean="0">
              <a:latin typeface="Segoe UI Light"/>
              <a:cs typeface="Segoe UI Light"/>
            </a:rPr>
            <a:t>RBD </a:t>
          </a:r>
          <a:r>
            <a:rPr lang="en-US" b="1" dirty="0" smtClean="0">
              <a:latin typeface="Segoe UI Light"/>
              <a:cs typeface="Segoe UI Light"/>
            </a:rPr>
            <a:t>level   (1 file </a:t>
          </a:r>
          <a:r>
            <a:rPr lang="en-US" b="1" dirty="0" smtClean="0">
              <a:latin typeface="Segoe UI Light"/>
              <a:cs typeface="Segoe UI Light"/>
            </a:rPr>
            <a:t>per RBD)</a:t>
          </a:r>
          <a:endParaRPr lang="en-US" b="1" dirty="0">
            <a:latin typeface="Segoe UI Light"/>
            <a:cs typeface="Segoe UI Light"/>
          </a:endParaRPr>
        </a:p>
      </dgm:t>
    </dgm:pt>
    <dgm:pt modelId="{80E83601-10E8-F543-A112-E118B986DA75}" type="parTrans" cxnId="{9BC765B4-EA65-5F45-9BEA-AF51D738D141}">
      <dgm:prSet/>
      <dgm:spPr/>
      <dgm:t>
        <a:bodyPr/>
        <a:lstStyle/>
        <a:p>
          <a:endParaRPr lang="en-US"/>
        </a:p>
      </dgm:t>
    </dgm:pt>
    <dgm:pt modelId="{CE3D9A38-C4E5-2546-A1B1-14A40AFA60EF}" type="sibTrans" cxnId="{9BC765B4-EA65-5F45-9BEA-AF51D738D141}">
      <dgm:prSet/>
      <dgm:spPr/>
      <dgm:t>
        <a:bodyPr/>
        <a:lstStyle/>
        <a:p>
          <a:endParaRPr lang="en-US"/>
        </a:p>
      </dgm:t>
    </dgm:pt>
    <dgm:pt modelId="{2C60B947-6898-2C4D-837E-E05920186122}">
      <dgm:prSet phldrT="[Text]"/>
      <dgm:spPr/>
      <dgm:t>
        <a:bodyPr/>
        <a:lstStyle/>
        <a:p>
          <a:r>
            <a:rPr lang="en-US" b="1" dirty="0" smtClean="0">
              <a:latin typeface="Segoe UI Light"/>
              <a:cs typeface="Segoe UI Light"/>
            </a:rPr>
            <a:t>Chapter </a:t>
          </a:r>
          <a:r>
            <a:rPr lang="en-US" b="1" dirty="0" smtClean="0">
              <a:latin typeface="Segoe UI Light"/>
              <a:cs typeface="Segoe UI Light"/>
            </a:rPr>
            <a:t>2 and 5</a:t>
          </a:r>
          <a:endParaRPr lang="en-US" b="1" dirty="0">
            <a:latin typeface="Segoe UI Light"/>
            <a:cs typeface="Segoe UI Light"/>
          </a:endParaRPr>
        </a:p>
      </dgm:t>
    </dgm:pt>
    <dgm:pt modelId="{C957A139-045E-4B45-BEA3-D4CC1F1A123E}" type="parTrans" cxnId="{9097AE35-54F5-C44B-9C44-1FD74F8E8138}">
      <dgm:prSet/>
      <dgm:spPr/>
      <dgm:t>
        <a:bodyPr/>
        <a:lstStyle/>
        <a:p>
          <a:endParaRPr lang="en-US"/>
        </a:p>
      </dgm:t>
    </dgm:pt>
    <dgm:pt modelId="{0F056ADE-0E71-3445-9FEA-52F3D03D374D}" type="sibTrans" cxnId="{9097AE35-54F5-C44B-9C44-1FD74F8E8138}">
      <dgm:prSet/>
      <dgm:spPr/>
      <dgm:t>
        <a:bodyPr/>
        <a:lstStyle/>
        <a:p>
          <a:endParaRPr lang="en-US"/>
        </a:p>
      </dgm:t>
    </dgm:pt>
    <dgm:pt modelId="{B28657C8-AA4B-A142-8C0B-1ADFA9750D0E}">
      <dgm:prSet phldrT="[Text]"/>
      <dgm:spPr/>
      <dgm:t>
        <a:bodyPr/>
        <a:lstStyle/>
        <a:p>
          <a:r>
            <a:rPr lang="en-US" b="1" dirty="0" smtClean="0">
              <a:latin typeface="Segoe UI Light"/>
              <a:cs typeface="Segoe UI Light"/>
            </a:rPr>
            <a:t> </a:t>
          </a:r>
          <a:r>
            <a:rPr lang="en-GB" b="1" dirty="0" smtClean="0">
              <a:latin typeface="Segoe UI Light"/>
              <a:cs typeface="Segoe UI Light"/>
            </a:rPr>
            <a:t>Surface water bodies</a:t>
          </a:r>
          <a:endParaRPr lang="en-US" b="1" dirty="0">
            <a:latin typeface="Segoe UI Light"/>
            <a:cs typeface="Segoe UI Light"/>
          </a:endParaRPr>
        </a:p>
      </dgm:t>
    </dgm:pt>
    <dgm:pt modelId="{3966F72A-E571-4942-94B1-B6EB1129362B}" type="parTrans" cxnId="{DF9BF119-B490-6F45-9A1D-052DF2469A02}">
      <dgm:prSet/>
      <dgm:spPr/>
      <dgm:t>
        <a:bodyPr/>
        <a:lstStyle/>
        <a:p>
          <a:endParaRPr lang="en-US"/>
        </a:p>
      </dgm:t>
    </dgm:pt>
    <dgm:pt modelId="{BD27B927-9234-054F-9DE4-6239C3666AE1}" type="sibTrans" cxnId="{DF9BF119-B490-6F45-9A1D-052DF2469A02}">
      <dgm:prSet/>
      <dgm:spPr/>
      <dgm:t>
        <a:bodyPr/>
        <a:lstStyle/>
        <a:p>
          <a:endParaRPr lang="en-US"/>
        </a:p>
      </dgm:t>
    </dgm:pt>
    <dgm:pt modelId="{7E4F8B75-8999-994F-9C2A-BC4FC11E8093}" type="pres">
      <dgm:prSet presAssocID="{67C94975-0726-D147-8621-A102F2CA0D1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F930778-B0B6-AA41-9362-2335778A8760}" type="pres">
      <dgm:prSet presAssocID="{54D070D8-C68E-514A-93CC-6941BDB49DE6}" presName="centerShape" presStyleLbl="node0" presStyleIdx="0" presStyleCnt="1"/>
      <dgm:spPr/>
      <dgm:t>
        <a:bodyPr/>
        <a:lstStyle/>
        <a:p>
          <a:endParaRPr lang="en-US"/>
        </a:p>
      </dgm:t>
    </dgm:pt>
    <dgm:pt modelId="{222150C3-3379-D346-8631-E6F80362D186}" type="pres">
      <dgm:prSet presAssocID="{3966F72A-E571-4942-94B1-B6EB1129362B}" presName="parTrans" presStyleLbl="bgSibTrans2D1" presStyleIdx="0" presStyleCnt="4"/>
      <dgm:spPr/>
      <dgm:t>
        <a:bodyPr/>
        <a:lstStyle/>
        <a:p>
          <a:endParaRPr lang="en-US"/>
        </a:p>
      </dgm:t>
    </dgm:pt>
    <dgm:pt modelId="{8D198883-0466-0F42-B674-1D6C3FA78F99}" type="pres">
      <dgm:prSet presAssocID="{B28657C8-AA4B-A142-8C0B-1ADFA9750D0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5B4AF9-213C-8D47-BCC7-7BC15019BC23}" type="pres">
      <dgm:prSet presAssocID="{80E83601-10E8-F543-A112-E118B986DA75}" presName="parTrans" presStyleLbl="bgSibTrans2D1" presStyleIdx="1" presStyleCnt="4"/>
      <dgm:spPr/>
      <dgm:t>
        <a:bodyPr/>
        <a:lstStyle/>
        <a:p>
          <a:endParaRPr lang="en-US"/>
        </a:p>
      </dgm:t>
    </dgm:pt>
    <dgm:pt modelId="{3DF5644E-4053-774E-B918-E897077A012B}" type="pres">
      <dgm:prSet presAssocID="{446AAB64-35A9-0942-93D4-67E054819373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8930B8-76A4-C74E-A85A-40B6F4681BBF}" type="pres">
      <dgm:prSet presAssocID="{A62448EC-0694-204D-9C12-BF048F20DFC5}" presName="parTrans" presStyleLbl="bgSibTrans2D1" presStyleIdx="2" presStyleCnt="4"/>
      <dgm:spPr/>
      <dgm:t>
        <a:bodyPr/>
        <a:lstStyle/>
        <a:p>
          <a:endParaRPr lang="en-US"/>
        </a:p>
      </dgm:t>
    </dgm:pt>
    <dgm:pt modelId="{96F73134-0791-0948-B3F3-5E0AB9754BEE}" type="pres">
      <dgm:prSet presAssocID="{330D4111-47F5-3A44-AE7D-93861CEB9D36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6B1E1A-9AA9-D142-B4C0-DED6E9A59A1B}" type="pres">
      <dgm:prSet presAssocID="{C957A139-045E-4B45-BEA3-D4CC1F1A123E}" presName="parTrans" presStyleLbl="bgSibTrans2D1" presStyleIdx="3" presStyleCnt="4"/>
      <dgm:spPr/>
      <dgm:t>
        <a:bodyPr/>
        <a:lstStyle/>
        <a:p>
          <a:endParaRPr lang="en-US"/>
        </a:p>
      </dgm:t>
    </dgm:pt>
    <dgm:pt modelId="{0CCF0537-0222-3145-8C3A-DCFE3EE41E77}" type="pres">
      <dgm:prSet presAssocID="{2C60B947-6898-2C4D-837E-E0592018612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F30E4A1-3761-F54C-9A8E-18139B1BACFA}" srcId="{54D070D8-C68E-514A-93CC-6941BDB49DE6}" destId="{330D4111-47F5-3A44-AE7D-93861CEB9D36}" srcOrd="2" destOrd="0" parTransId="{A62448EC-0694-204D-9C12-BF048F20DFC5}" sibTransId="{7AA2C83C-B3BF-5548-860A-3C829452FB90}"/>
    <dgm:cxn modelId="{9BC765B4-EA65-5F45-9BEA-AF51D738D141}" srcId="{54D070D8-C68E-514A-93CC-6941BDB49DE6}" destId="{446AAB64-35A9-0942-93D4-67E054819373}" srcOrd="1" destOrd="0" parTransId="{80E83601-10E8-F543-A112-E118B986DA75}" sibTransId="{CE3D9A38-C4E5-2546-A1B1-14A40AFA60EF}"/>
    <dgm:cxn modelId="{73555196-BADC-F744-9270-4E9D4E332487}" type="presOf" srcId="{3966F72A-E571-4942-94B1-B6EB1129362B}" destId="{222150C3-3379-D346-8631-E6F80362D186}" srcOrd="0" destOrd="0" presId="urn:microsoft.com/office/officeart/2005/8/layout/radial4"/>
    <dgm:cxn modelId="{6F1170C4-1F9A-834D-B821-896D0A3F7C16}" type="presOf" srcId="{B28657C8-AA4B-A142-8C0B-1ADFA9750D0E}" destId="{8D198883-0466-0F42-B674-1D6C3FA78F99}" srcOrd="0" destOrd="0" presId="urn:microsoft.com/office/officeart/2005/8/layout/radial4"/>
    <dgm:cxn modelId="{DF9BF119-B490-6F45-9A1D-052DF2469A02}" srcId="{54D070D8-C68E-514A-93CC-6941BDB49DE6}" destId="{B28657C8-AA4B-A142-8C0B-1ADFA9750D0E}" srcOrd="0" destOrd="0" parTransId="{3966F72A-E571-4942-94B1-B6EB1129362B}" sibTransId="{BD27B927-9234-054F-9DE4-6239C3666AE1}"/>
    <dgm:cxn modelId="{74540B9D-665F-1441-B6AE-B298B8FBBEB6}" srcId="{67C94975-0726-D147-8621-A102F2CA0D19}" destId="{54D070D8-C68E-514A-93CC-6941BDB49DE6}" srcOrd="0" destOrd="0" parTransId="{2A4D589C-8A3F-804D-A888-D110FB05AFB5}" sibTransId="{B23F850C-F594-654E-8325-89D7AEADF00B}"/>
    <dgm:cxn modelId="{9097AE35-54F5-C44B-9C44-1FD74F8E8138}" srcId="{54D070D8-C68E-514A-93CC-6941BDB49DE6}" destId="{2C60B947-6898-2C4D-837E-E05920186122}" srcOrd="3" destOrd="0" parTransId="{C957A139-045E-4B45-BEA3-D4CC1F1A123E}" sibTransId="{0F056ADE-0E71-3445-9FEA-52F3D03D374D}"/>
    <dgm:cxn modelId="{14B12B4A-836E-DA40-9C98-C64A940E1265}" type="presOf" srcId="{446AAB64-35A9-0942-93D4-67E054819373}" destId="{3DF5644E-4053-774E-B918-E897077A012B}" srcOrd="0" destOrd="0" presId="urn:microsoft.com/office/officeart/2005/8/layout/radial4"/>
    <dgm:cxn modelId="{3C515CC1-DB05-A247-8793-89CC34427BC2}" type="presOf" srcId="{C957A139-045E-4B45-BEA3-D4CC1F1A123E}" destId="{996B1E1A-9AA9-D142-B4C0-DED6E9A59A1B}" srcOrd="0" destOrd="0" presId="urn:microsoft.com/office/officeart/2005/8/layout/radial4"/>
    <dgm:cxn modelId="{8FE7F1D3-CFAE-A240-815D-BD6A196C5C49}" type="presOf" srcId="{67C94975-0726-D147-8621-A102F2CA0D19}" destId="{7E4F8B75-8999-994F-9C2A-BC4FC11E8093}" srcOrd="0" destOrd="0" presId="urn:microsoft.com/office/officeart/2005/8/layout/radial4"/>
    <dgm:cxn modelId="{4B1A94E0-18FF-B942-9EF8-83908ED67835}" type="presOf" srcId="{2C60B947-6898-2C4D-837E-E05920186122}" destId="{0CCF0537-0222-3145-8C3A-DCFE3EE41E77}" srcOrd="0" destOrd="0" presId="urn:microsoft.com/office/officeart/2005/8/layout/radial4"/>
    <dgm:cxn modelId="{1004E708-E3DE-FA45-A655-E1EE08698AF6}" type="presOf" srcId="{330D4111-47F5-3A44-AE7D-93861CEB9D36}" destId="{96F73134-0791-0948-B3F3-5E0AB9754BEE}" srcOrd="0" destOrd="0" presId="urn:microsoft.com/office/officeart/2005/8/layout/radial4"/>
    <dgm:cxn modelId="{EA5A0663-D8B3-9642-9640-4987E47D0A05}" type="presOf" srcId="{A62448EC-0694-204D-9C12-BF048F20DFC5}" destId="{568930B8-76A4-C74E-A85A-40B6F4681BBF}" srcOrd="0" destOrd="0" presId="urn:microsoft.com/office/officeart/2005/8/layout/radial4"/>
    <dgm:cxn modelId="{E3DE3D63-7A30-D246-AB64-A2E2FD76C4DB}" type="presOf" srcId="{54D070D8-C68E-514A-93CC-6941BDB49DE6}" destId="{7F930778-B0B6-AA41-9362-2335778A8760}" srcOrd="0" destOrd="0" presId="urn:microsoft.com/office/officeart/2005/8/layout/radial4"/>
    <dgm:cxn modelId="{CA7CFED0-7041-2848-B41A-49C767FCB9DE}" type="presOf" srcId="{80E83601-10E8-F543-A112-E118B986DA75}" destId="{895B4AF9-213C-8D47-BCC7-7BC15019BC23}" srcOrd="0" destOrd="0" presId="urn:microsoft.com/office/officeart/2005/8/layout/radial4"/>
    <dgm:cxn modelId="{D36F0B70-0E9E-0049-BBD2-CDB5A4EA06F3}" type="presParOf" srcId="{7E4F8B75-8999-994F-9C2A-BC4FC11E8093}" destId="{7F930778-B0B6-AA41-9362-2335778A8760}" srcOrd="0" destOrd="0" presId="urn:microsoft.com/office/officeart/2005/8/layout/radial4"/>
    <dgm:cxn modelId="{443EBE9C-5697-9E49-8306-686E38BF4021}" type="presParOf" srcId="{7E4F8B75-8999-994F-9C2A-BC4FC11E8093}" destId="{222150C3-3379-D346-8631-E6F80362D186}" srcOrd="1" destOrd="0" presId="urn:microsoft.com/office/officeart/2005/8/layout/radial4"/>
    <dgm:cxn modelId="{F673755D-68EA-CD45-92C1-207189BE9B47}" type="presParOf" srcId="{7E4F8B75-8999-994F-9C2A-BC4FC11E8093}" destId="{8D198883-0466-0F42-B674-1D6C3FA78F99}" srcOrd="2" destOrd="0" presId="urn:microsoft.com/office/officeart/2005/8/layout/radial4"/>
    <dgm:cxn modelId="{DA3CCE4E-20B8-F847-B292-63E73F7BE4F6}" type="presParOf" srcId="{7E4F8B75-8999-994F-9C2A-BC4FC11E8093}" destId="{895B4AF9-213C-8D47-BCC7-7BC15019BC23}" srcOrd="3" destOrd="0" presId="urn:microsoft.com/office/officeart/2005/8/layout/radial4"/>
    <dgm:cxn modelId="{FAFB1C31-5740-5E49-9448-B7767B88AAF6}" type="presParOf" srcId="{7E4F8B75-8999-994F-9C2A-BC4FC11E8093}" destId="{3DF5644E-4053-774E-B918-E897077A012B}" srcOrd="4" destOrd="0" presId="urn:microsoft.com/office/officeart/2005/8/layout/radial4"/>
    <dgm:cxn modelId="{2329828F-6519-5146-8197-AC63CE363E90}" type="presParOf" srcId="{7E4F8B75-8999-994F-9C2A-BC4FC11E8093}" destId="{568930B8-76A4-C74E-A85A-40B6F4681BBF}" srcOrd="5" destOrd="0" presId="urn:microsoft.com/office/officeart/2005/8/layout/radial4"/>
    <dgm:cxn modelId="{B9ECEED9-DF4C-CC46-8058-F1B590F00CBD}" type="presParOf" srcId="{7E4F8B75-8999-994F-9C2A-BC4FC11E8093}" destId="{96F73134-0791-0948-B3F3-5E0AB9754BEE}" srcOrd="6" destOrd="0" presId="urn:microsoft.com/office/officeart/2005/8/layout/radial4"/>
    <dgm:cxn modelId="{F3925221-E0F4-FF48-9F01-B5C42EEF0297}" type="presParOf" srcId="{7E4F8B75-8999-994F-9C2A-BC4FC11E8093}" destId="{996B1E1A-9AA9-D142-B4C0-DED6E9A59A1B}" srcOrd="7" destOrd="0" presId="urn:microsoft.com/office/officeart/2005/8/layout/radial4"/>
    <dgm:cxn modelId="{A81CE3E3-00DB-894F-96DF-500661E41182}" type="presParOf" srcId="{7E4F8B75-8999-994F-9C2A-BC4FC11E8093}" destId="{0CCF0537-0222-3145-8C3A-DCFE3EE41E77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C94975-0726-D147-8621-A102F2CA0D19}" type="doc">
      <dgm:prSet loTypeId="urn:microsoft.com/office/officeart/2005/8/layout/radial4" loCatId="" qsTypeId="urn:microsoft.com/office/officeart/2005/8/quickstyle/simple4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54D070D8-C68E-514A-93CC-6941BDB49DE6}">
      <dgm:prSet phldrT="[Text]"/>
      <dgm:spPr/>
      <dgm:t>
        <a:bodyPr/>
        <a:lstStyle/>
        <a:p>
          <a:r>
            <a:rPr lang="en-US" b="1" dirty="0" smtClean="0">
              <a:latin typeface="Segoe UI Light"/>
              <a:cs typeface="Segoe UI Light"/>
            </a:rPr>
            <a:t>GWB</a:t>
          </a:r>
          <a:endParaRPr lang="en-US" b="1" dirty="0">
            <a:latin typeface="Segoe UI Light"/>
            <a:cs typeface="Segoe UI Light"/>
          </a:endParaRPr>
        </a:p>
      </dgm:t>
    </dgm:pt>
    <dgm:pt modelId="{2A4D589C-8A3F-804D-A888-D110FB05AFB5}" type="parTrans" cxnId="{74540B9D-665F-1441-B6AE-B298B8FBBEB6}">
      <dgm:prSet/>
      <dgm:spPr/>
      <dgm:t>
        <a:bodyPr/>
        <a:lstStyle/>
        <a:p>
          <a:endParaRPr lang="en-US"/>
        </a:p>
      </dgm:t>
    </dgm:pt>
    <dgm:pt modelId="{B23F850C-F594-654E-8325-89D7AEADF00B}" type="sibTrans" cxnId="{74540B9D-665F-1441-B6AE-B298B8FBBEB6}">
      <dgm:prSet/>
      <dgm:spPr/>
      <dgm:t>
        <a:bodyPr/>
        <a:lstStyle/>
        <a:p>
          <a:endParaRPr lang="en-US"/>
        </a:p>
      </dgm:t>
    </dgm:pt>
    <dgm:pt modelId="{330D4111-47F5-3A44-AE7D-93861CEB9D36}">
      <dgm:prSet phldrT="[Text]"/>
      <dgm:spPr/>
      <dgm:t>
        <a:bodyPr/>
        <a:lstStyle/>
        <a:p>
          <a:r>
            <a:rPr lang="en-US" b="1" dirty="0" smtClean="0">
              <a:latin typeface="Segoe UI Light"/>
              <a:cs typeface="Segoe UI Light"/>
            </a:rPr>
            <a:t>XML</a:t>
          </a:r>
          <a:endParaRPr lang="en-US" b="1" dirty="0">
            <a:latin typeface="Segoe UI Light"/>
            <a:cs typeface="Segoe UI Light"/>
          </a:endParaRPr>
        </a:p>
      </dgm:t>
    </dgm:pt>
    <dgm:pt modelId="{A62448EC-0694-204D-9C12-BF048F20DFC5}" type="parTrans" cxnId="{FF30E4A1-3761-F54C-9A8E-18139B1BACFA}">
      <dgm:prSet/>
      <dgm:spPr/>
      <dgm:t>
        <a:bodyPr/>
        <a:lstStyle/>
        <a:p>
          <a:endParaRPr lang="en-US"/>
        </a:p>
      </dgm:t>
    </dgm:pt>
    <dgm:pt modelId="{7AA2C83C-B3BF-5548-860A-3C829452FB90}" type="sibTrans" cxnId="{FF30E4A1-3761-F54C-9A8E-18139B1BACFA}">
      <dgm:prSet/>
      <dgm:spPr/>
      <dgm:t>
        <a:bodyPr/>
        <a:lstStyle/>
        <a:p>
          <a:endParaRPr lang="en-US"/>
        </a:p>
      </dgm:t>
    </dgm:pt>
    <dgm:pt modelId="{446AAB64-35A9-0942-93D4-67E054819373}">
      <dgm:prSet phldrT="[Text]"/>
      <dgm:spPr/>
      <dgm:t>
        <a:bodyPr/>
        <a:lstStyle/>
        <a:p>
          <a:r>
            <a:rPr lang="en-US" b="1" dirty="0" smtClean="0">
              <a:latin typeface="Segoe UI Light"/>
              <a:cs typeface="Segoe UI Light"/>
            </a:rPr>
            <a:t>RBD </a:t>
          </a:r>
          <a:r>
            <a:rPr lang="en-US" b="1" dirty="0" smtClean="0">
              <a:latin typeface="Segoe UI Light"/>
              <a:cs typeface="Segoe UI Light"/>
            </a:rPr>
            <a:t>level   (1 file </a:t>
          </a:r>
          <a:r>
            <a:rPr lang="en-US" b="1" dirty="0" smtClean="0">
              <a:latin typeface="Segoe UI Light"/>
              <a:cs typeface="Segoe UI Light"/>
            </a:rPr>
            <a:t>per RBD)</a:t>
          </a:r>
          <a:endParaRPr lang="en-US" b="1" dirty="0">
            <a:latin typeface="Segoe UI Light"/>
            <a:cs typeface="Segoe UI Light"/>
          </a:endParaRPr>
        </a:p>
      </dgm:t>
    </dgm:pt>
    <dgm:pt modelId="{80E83601-10E8-F543-A112-E118B986DA75}" type="parTrans" cxnId="{9BC765B4-EA65-5F45-9BEA-AF51D738D141}">
      <dgm:prSet/>
      <dgm:spPr/>
      <dgm:t>
        <a:bodyPr/>
        <a:lstStyle/>
        <a:p>
          <a:endParaRPr lang="en-US"/>
        </a:p>
      </dgm:t>
    </dgm:pt>
    <dgm:pt modelId="{CE3D9A38-C4E5-2546-A1B1-14A40AFA60EF}" type="sibTrans" cxnId="{9BC765B4-EA65-5F45-9BEA-AF51D738D141}">
      <dgm:prSet/>
      <dgm:spPr/>
      <dgm:t>
        <a:bodyPr/>
        <a:lstStyle/>
        <a:p>
          <a:endParaRPr lang="en-US"/>
        </a:p>
      </dgm:t>
    </dgm:pt>
    <dgm:pt modelId="{2C60B947-6898-2C4D-837E-E05920186122}">
      <dgm:prSet phldrT="[Text]"/>
      <dgm:spPr/>
      <dgm:t>
        <a:bodyPr/>
        <a:lstStyle/>
        <a:p>
          <a:r>
            <a:rPr lang="en-US" b="1" dirty="0" smtClean="0">
              <a:latin typeface="Segoe UI Light"/>
              <a:cs typeface="Segoe UI Light"/>
            </a:rPr>
            <a:t>Chapter </a:t>
          </a:r>
          <a:r>
            <a:rPr lang="en-US" b="1" dirty="0" smtClean="0">
              <a:latin typeface="Segoe UI Light"/>
              <a:cs typeface="Segoe UI Light"/>
            </a:rPr>
            <a:t>3 and 5</a:t>
          </a:r>
          <a:endParaRPr lang="en-US" b="1" dirty="0">
            <a:latin typeface="Segoe UI Light"/>
            <a:cs typeface="Segoe UI Light"/>
          </a:endParaRPr>
        </a:p>
      </dgm:t>
    </dgm:pt>
    <dgm:pt modelId="{C957A139-045E-4B45-BEA3-D4CC1F1A123E}" type="parTrans" cxnId="{9097AE35-54F5-C44B-9C44-1FD74F8E8138}">
      <dgm:prSet/>
      <dgm:spPr/>
      <dgm:t>
        <a:bodyPr/>
        <a:lstStyle/>
        <a:p>
          <a:endParaRPr lang="en-US"/>
        </a:p>
      </dgm:t>
    </dgm:pt>
    <dgm:pt modelId="{0F056ADE-0E71-3445-9FEA-52F3D03D374D}" type="sibTrans" cxnId="{9097AE35-54F5-C44B-9C44-1FD74F8E8138}">
      <dgm:prSet/>
      <dgm:spPr/>
      <dgm:t>
        <a:bodyPr/>
        <a:lstStyle/>
        <a:p>
          <a:endParaRPr lang="en-US"/>
        </a:p>
      </dgm:t>
    </dgm:pt>
    <dgm:pt modelId="{B28657C8-AA4B-A142-8C0B-1ADFA9750D0E}">
      <dgm:prSet phldrT="[Text]"/>
      <dgm:spPr/>
      <dgm:t>
        <a:bodyPr/>
        <a:lstStyle/>
        <a:p>
          <a:r>
            <a:rPr lang="en-US" b="1" dirty="0" smtClean="0">
              <a:latin typeface="Segoe UI Light"/>
              <a:cs typeface="Segoe UI Light"/>
            </a:rPr>
            <a:t> </a:t>
          </a:r>
          <a:r>
            <a:rPr lang="en-US" b="1" dirty="0" smtClean="0">
              <a:latin typeface="Segoe UI Light"/>
              <a:cs typeface="Segoe UI Light"/>
            </a:rPr>
            <a:t>Ground</a:t>
          </a:r>
          <a:r>
            <a:rPr lang="en-GB" b="1" dirty="0" smtClean="0">
              <a:latin typeface="Segoe UI Light"/>
              <a:cs typeface="Segoe UI Light"/>
            </a:rPr>
            <a:t>water bodies</a:t>
          </a:r>
          <a:endParaRPr lang="en-US" b="1" dirty="0">
            <a:latin typeface="Segoe UI Light"/>
            <a:cs typeface="Segoe UI Light"/>
          </a:endParaRPr>
        </a:p>
      </dgm:t>
    </dgm:pt>
    <dgm:pt modelId="{3966F72A-E571-4942-94B1-B6EB1129362B}" type="parTrans" cxnId="{DF9BF119-B490-6F45-9A1D-052DF2469A02}">
      <dgm:prSet/>
      <dgm:spPr/>
      <dgm:t>
        <a:bodyPr/>
        <a:lstStyle/>
        <a:p>
          <a:endParaRPr lang="en-US"/>
        </a:p>
      </dgm:t>
    </dgm:pt>
    <dgm:pt modelId="{BD27B927-9234-054F-9DE4-6239C3666AE1}" type="sibTrans" cxnId="{DF9BF119-B490-6F45-9A1D-052DF2469A02}">
      <dgm:prSet/>
      <dgm:spPr/>
      <dgm:t>
        <a:bodyPr/>
        <a:lstStyle/>
        <a:p>
          <a:endParaRPr lang="en-US"/>
        </a:p>
      </dgm:t>
    </dgm:pt>
    <dgm:pt modelId="{7E4F8B75-8999-994F-9C2A-BC4FC11E8093}" type="pres">
      <dgm:prSet presAssocID="{67C94975-0726-D147-8621-A102F2CA0D1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F930778-B0B6-AA41-9362-2335778A8760}" type="pres">
      <dgm:prSet presAssocID="{54D070D8-C68E-514A-93CC-6941BDB49DE6}" presName="centerShape" presStyleLbl="node0" presStyleIdx="0" presStyleCnt="1"/>
      <dgm:spPr/>
      <dgm:t>
        <a:bodyPr/>
        <a:lstStyle/>
        <a:p>
          <a:endParaRPr lang="en-US"/>
        </a:p>
      </dgm:t>
    </dgm:pt>
    <dgm:pt modelId="{222150C3-3379-D346-8631-E6F80362D186}" type="pres">
      <dgm:prSet presAssocID="{3966F72A-E571-4942-94B1-B6EB1129362B}" presName="parTrans" presStyleLbl="bgSibTrans2D1" presStyleIdx="0" presStyleCnt="4"/>
      <dgm:spPr/>
      <dgm:t>
        <a:bodyPr/>
        <a:lstStyle/>
        <a:p>
          <a:endParaRPr lang="en-US"/>
        </a:p>
      </dgm:t>
    </dgm:pt>
    <dgm:pt modelId="{8D198883-0466-0F42-B674-1D6C3FA78F99}" type="pres">
      <dgm:prSet presAssocID="{B28657C8-AA4B-A142-8C0B-1ADFA9750D0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5B4AF9-213C-8D47-BCC7-7BC15019BC23}" type="pres">
      <dgm:prSet presAssocID="{80E83601-10E8-F543-A112-E118B986DA75}" presName="parTrans" presStyleLbl="bgSibTrans2D1" presStyleIdx="1" presStyleCnt="4"/>
      <dgm:spPr/>
      <dgm:t>
        <a:bodyPr/>
        <a:lstStyle/>
        <a:p>
          <a:endParaRPr lang="en-US"/>
        </a:p>
      </dgm:t>
    </dgm:pt>
    <dgm:pt modelId="{3DF5644E-4053-774E-B918-E897077A012B}" type="pres">
      <dgm:prSet presAssocID="{446AAB64-35A9-0942-93D4-67E054819373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8930B8-76A4-C74E-A85A-40B6F4681BBF}" type="pres">
      <dgm:prSet presAssocID="{A62448EC-0694-204D-9C12-BF048F20DFC5}" presName="parTrans" presStyleLbl="bgSibTrans2D1" presStyleIdx="2" presStyleCnt="4"/>
      <dgm:spPr/>
      <dgm:t>
        <a:bodyPr/>
        <a:lstStyle/>
        <a:p>
          <a:endParaRPr lang="en-US"/>
        </a:p>
      </dgm:t>
    </dgm:pt>
    <dgm:pt modelId="{96F73134-0791-0948-B3F3-5E0AB9754BEE}" type="pres">
      <dgm:prSet presAssocID="{330D4111-47F5-3A44-AE7D-93861CEB9D36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6B1E1A-9AA9-D142-B4C0-DED6E9A59A1B}" type="pres">
      <dgm:prSet presAssocID="{C957A139-045E-4B45-BEA3-D4CC1F1A123E}" presName="parTrans" presStyleLbl="bgSibTrans2D1" presStyleIdx="3" presStyleCnt="4"/>
      <dgm:spPr/>
      <dgm:t>
        <a:bodyPr/>
        <a:lstStyle/>
        <a:p>
          <a:endParaRPr lang="en-US"/>
        </a:p>
      </dgm:t>
    </dgm:pt>
    <dgm:pt modelId="{0CCF0537-0222-3145-8C3A-DCFE3EE41E77}" type="pres">
      <dgm:prSet presAssocID="{2C60B947-6898-2C4D-837E-E0592018612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E08D5A2-2F48-8D49-9617-305112421E70}" type="presOf" srcId="{330D4111-47F5-3A44-AE7D-93861CEB9D36}" destId="{96F73134-0791-0948-B3F3-5E0AB9754BEE}" srcOrd="0" destOrd="0" presId="urn:microsoft.com/office/officeart/2005/8/layout/radial4"/>
    <dgm:cxn modelId="{71F01D33-B3A3-7D42-9A73-F1816AAA49E1}" type="presOf" srcId="{B28657C8-AA4B-A142-8C0B-1ADFA9750D0E}" destId="{8D198883-0466-0F42-B674-1D6C3FA78F99}" srcOrd="0" destOrd="0" presId="urn:microsoft.com/office/officeart/2005/8/layout/radial4"/>
    <dgm:cxn modelId="{9BC765B4-EA65-5F45-9BEA-AF51D738D141}" srcId="{54D070D8-C68E-514A-93CC-6941BDB49DE6}" destId="{446AAB64-35A9-0942-93D4-67E054819373}" srcOrd="1" destOrd="0" parTransId="{80E83601-10E8-F543-A112-E118B986DA75}" sibTransId="{CE3D9A38-C4E5-2546-A1B1-14A40AFA60EF}"/>
    <dgm:cxn modelId="{FF30E4A1-3761-F54C-9A8E-18139B1BACFA}" srcId="{54D070D8-C68E-514A-93CC-6941BDB49DE6}" destId="{330D4111-47F5-3A44-AE7D-93861CEB9D36}" srcOrd="2" destOrd="0" parTransId="{A62448EC-0694-204D-9C12-BF048F20DFC5}" sibTransId="{7AA2C83C-B3BF-5548-860A-3C829452FB90}"/>
    <dgm:cxn modelId="{47EBAA6A-CA1A-C448-8CE0-00BCD3246A82}" type="presOf" srcId="{C957A139-045E-4B45-BEA3-D4CC1F1A123E}" destId="{996B1E1A-9AA9-D142-B4C0-DED6E9A59A1B}" srcOrd="0" destOrd="0" presId="urn:microsoft.com/office/officeart/2005/8/layout/radial4"/>
    <dgm:cxn modelId="{6F6E492C-C3D5-F245-B155-EB7DBF228A2D}" type="presOf" srcId="{A62448EC-0694-204D-9C12-BF048F20DFC5}" destId="{568930B8-76A4-C74E-A85A-40B6F4681BBF}" srcOrd="0" destOrd="0" presId="urn:microsoft.com/office/officeart/2005/8/layout/radial4"/>
    <dgm:cxn modelId="{DF9BF119-B490-6F45-9A1D-052DF2469A02}" srcId="{54D070D8-C68E-514A-93CC-6941BDB49DE6}" destId="{B28657C8-AA4B-A142-8C0B-1ADFA9750D0E}" srcOrd="0" destOrd="0" parTransId="{3966F72A-E571-4942-94B1-B6EB1129362B}" sibTransId="{BD27B927-9234-054F-9DE4-6239C3666AE1}"/>
    <dgm:cxn modelId="{74540B9D-665F-1441-B6AE-B298B8FBBEB6}" srcId="{67C94975-0726-D147-8621-A102F2CA0D19}" destId="{54D070D8-C68E-514A-93CC-6941BDB49DE6}" srcOrd="0" destOrd="0" parTransId="{2A4D589C-8A3F-804D-A888-D110FB05AFB5}" sibTransId="{B23F850C-F594-654E-8325-89D7AEADF00B}"/>
    <dgm:cxn modelId="{9097AE35-54F5-C44B-9C44-1FD74F8E8138}" srcId="{54D070D8-C68E-514A-93CC-6941BDB49DE6}" destId="{2C60B947-6898-2C4D-837E-E05920186122}" srcOrd="3" destOrd="0" parTransId="{C957A139-045E-4B45-BEA3-D4CC1F1A123E}" sibTransId="{0F056ADE-0E71-3445-9FEA-52F3D03D374D}"/>
    <dgm:cxn modelId="{6999A641-DC6C-0246-A5BF-65037A0138EA}" type="presOf" srcId="{54D070D8-C68E-514A-93CC-6941BDB49DE6}" destId="{7F930778-B0B6-AA41-9362-2335778A8760}" srcOrd="0" destOrd="0" presId="urn:microsoft.com/office/officeart/2005/8/layout/radial4"/>
    <dgm:cxn modelId="{C2113C25-DB2A-D54A-A268-D0515F7421D4}" type="presOf" srcId="{67C94975-0726-D147-8621-A102F2CA0D19}" destId="{7E4F8B75-8999-994F-9C2A-BC4FC11E8093}" srcOrd="0" destOrd="0" presId="urn:microsoft.com/office/officeart/2005/8/layout/radial4"/>
    <dgm:cxn modelId="{4AF46493-47C9-924E-8061-87A71C0F9D35}" type="presOf" srcId="{2C60B947-6898-2C4D-837E-E05920186122}" destId="{0CCF0537-0222-3145-8C3A-DCFE3EE41E77}" srcOrd="0" destOrd="0" presId="urn:microsoft.com/office/officeart/2005/8/layout/radial4"/>
    <dgm:cxn modelId="{6531F032-12C8-6D4D-B452-68A8226225B4}" type="presOf" srcId="{80E83601-10E8-F543-A112-E118B986DA75}" destId="{895B4AF9-213C-8D47-BCC7-7BC15019BC23}" srcOrd="0" destOrd="0" presId="urn:microsoft.com/office/officeart/2005/8/layout/radial4"/>
    <dgm:cxn modelId="{4B8BF409-4D68-2F4C-8632-B37C565388F7}" type="presOf" srcId="{3966F72A-E571-4942-94B1-B6EB1129362B}" destId="{222150C3-3379-D346-8631-E6F80362D186}" srcOrd="0" destOrd="0" presId="urn:microsoft.com/office/officeart/2005/8/layout/radial4"/>
    <dgm:cxn modelId="{C15384B4-F66E-8140-A475-3A252F41D4AA}" type="presOf" srcId="{446AAB64-35A9-0942-93D4-67E054819373}" destId="{3DF5644E-4053-774E-B918-E897077A012B}" srcOrd="0" destOrd="0" presId="urn:microsoft.com/office/officeart/2005/8/layout/radial4"/>
    <dgm:cxn modelId="{0609AE9A-9338-D943-9FA4-80CA4534BDAD}" type="presParOf" srcId="{7E4F8B75-8999-994F-9C2A-BC4FC11E8093}" destId="{7F930778-B0B6-AA41-9362-2335778A8760}" srcOrd="0" destOrd="0" presId="urn:microsoft.com/office/officeart/2005/8/layout/radial4"/>
    <dgm:cxn modelId="{7DF1395E-8252-9F4A-B53A-B5512EFD59F2}" type="presParOf" srcId="{7E4F8B75-8999-994F-9C2A-BC4FC11E8093}" destId="{222150C3-3379-D346-8631-E6F80362D186}" srcOrd="1" destOrd="0" presId="urn:microsoft.com/office/officeart/2005/8/layout/radial4"/>
    <dgm:cxn modelId="{4E97462D-201F-2B4E-8337-D1663854D796}" type="presParOf" srcId="{7E4F8B75-8999-994F-9C2A-BC4FC11E8093}" destId="{8D198883-0466-0F42-B674-1D6C3FA78F99}" srcOrd="2" destOrd="0" presId="urn:microsoft.com/office/officeart/2005/8/layout/radial4"/>
    <dgm:cxn modelId="{41F1E8C1-B98F-9341-844F-D25AD1AED483}" type="presParOf" srcId="{7E4F8B75-8999-994F-9C2A-BC4FC11E8093}" destId="{895B4AF9-213C-8D47-BCC7-7BC15019BC23}" srcOrd="3" destOrd="0" presId="urn:microsoft.com/office/officeart/2005/8/layout/radial4"/>
    <dgm:cxn modelId="{9B37BC0F-F253-874E-924B-EC079BBDA040}" type="presParOf" srcId="{7E4F8B75-8999-994F-9C2A-BC4FC11E8093}" destId="{3DF5644E-4053-774E-B918-E897077A012B}" srcOrd="4" destOrd="0" presId="urn:microsoft.com/office/officeart/2005/8/layout/radial4"/>
    <dgm:cxn modelId="{9CC80107-F1D7-7147-9938-9200CB7E05A1}" type="presParOf" srcId="{7E4F8B75-8999-994F-9C2A-BC4FC11E8093}" destId="{568930B8-76A4-C74E-A85A-40B6F4681BBF}" srcOrd="5" destOrd="0" presId="urn:microsoft.com/office/officeart/2005/8/layout/radial4"/>
    <dgm:cxn modelId="{D44C2E8C-2642-0147-AD2F-62003BE17042}" type="presParOf" srcId="{7E4F8B75-8999-994F-9C2A-BC4FC11E8093}" destId="{96F73134-0791-0948-B3F3-5E0AB9754BEE}" srcOrd="6" destOrd="0" presId="urn:microsoft.com/office/officeart/2005/8/layout/radial4"/>
    <dgm:cxn modelId="{B7889AAD-5963-4945-ABEC-9E2DE970005A}" type="presParOf" srcId="{7E4F8B75-8999-994F-9C2A-BC4FC11E8093}" destId="{996B1E1A-9AA9-D142-B4C0-DED6E9A59A1B}" srcOrd="7" destOrd="0" presId="urn:microsoft.com/office/officeart/2005/8/layout/radial4"/>
    <dgm:cxn modelId="{B5ED5597-9608-4940-AC62-98EEF932B61B}" type="presParOf" srcId="{7E4F8B75-8999-994F-9C2A-BC4FC11E8093}" destId="{0CCF0537-0222-3145-8C3A-DCFE3EE41E77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7C94975-0726-D147-8621-A102F2CA0D19}" type="doc">
      <dgm:prSet loTypeId="urn:microsoft.com/office/officeart/2005/8/layout/radial4" loCatId="" qsTypeId="urn:microsoft.com/office/officeart/2005/8/quickstyle/simple4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54D070D8-C68E-514A-93CC-6941BDB49DE6}">
      <dgm:prSet phldrT="[Text]"/>
      <dgm:spPr/>
      <dgm:t>
        <a:bodyPr/>
        <a:lstStyle/>
        <a:p>
          <a:r>
            <a:rPr lang="en-US" b="1" dirty="0" smtClean="0">
              <a:latin typeface="Segoe UI Light"/>
              <a:cs typeface="Segoe UI Light"/>
            </a:rPr>
            <a:t>Monitoring</a:t>
          </a:r>
          <a:endParaRPr lang="en-US" b="1" dirty="0">
            <a:latin typeface="Segoe UI Light"/>
            <a:cs typeface="Segoe UI Light"/>
          </a:endParaRPr>
        </a:p>
      </dgm:t>
    </dgm:pt>
    <dgm:pt modelId="{2A4D589C-8A3F-804D-A888-D110FB05AFB5}" type="parTrans" cxnId="{74540B9D-665F-1441-B6AE-B298B8FBBEB6}">
      <dgm:prSet/>
      <dgm:spPr/>
      <dgm:t>
        <a:bodyPr/>
        <a:lstStyle/>
        <a:p>
          <a:endParaRPr lang="en-US"/>
        </a:p>
      </dgm:t>
    </dgm:pt>
    <dgm:pt modelId="{B23F850C-F594-654E-8325-89D7AEADF00B}" type="sibTrans" cxnId="{74540B9D-665F-1441-B6AE-B298B8FBBEB6}">
      <dgm:prSet/>
      <dgm:spPr/>
      <dgm:t>
        <a:bodyPr/>
        <a:lstStyle/>
        <a:p>
          <a:endParaRPr lang="en-US"/>
        </a:p>
      </dgm:t>
    </dgm:pt>
    <dgm:pt modelId="{330D4111-47F5-3A44-AE7D-93861CEB9D36}">
      <dgm:prSet phldrT="[Text]"/>
      <dgm:spPr/>
      <dgm:t>
        <a:bodyPr/>
        <a:lstStyle/>
        <a:p>
          <a:r>
            <a:rPr lang="en-US" b="1" dirty="0" smtClean="0">
              <a:latin typeface="Segoe UI Light"/>
              <a:cs typeface="Segoe UI Light"/>
            </a:rPr>
            <a:t>XML</a:t>
          </a:r>
          <a:endParaRPr lang="en-US" b="1" dirty="0">
            <a:latin typeface="Segoe UI Light"/>
            <a:cs typeface="Segoe UI Light"/>
          </a:endParaRPr>
        </a:p>
      </dgm:t>
    </dgm:pt>
    <dgm:pt modelId="{A62448EC-0694-204D-9C12-BF048F20DFC5}" type="parTrans" cxnId="{FF30E4A1-3761-F54C-9A8E-18139B1BACFA}">
      <dgm:prSet/>
      <dgm:spPr/>
      <dgm:t>
        <a:bodyPr/>
        <a:lstStyle/>
        <a:p>
          <a:endParaRPr lang="en-US"/>
        </a:p>
      </dgm:t>
    </dgm:pt>
    <dgm:pt modelId="{7AA2C83C-B3BF-5548-860A-3C829452FB90}" type="sibTrans" cxnId="{FF30E4A1-3761-F54C-9A8E-18139B1BACFA}">
      <dgm:prSet/>
      <dgm:spPr/>
      <dgm:t>
        <a:bodyPr/>
        <a:lstStyle/>
        <a:p>
          <a:endParaRPr lang="en-US"/>
        </a:p>
      </dgm:t>
    </dgm:pt>
    <dgm:pt modelId="{446AAB64-35A9-0942-93D4-67E054819373}">
      <dgm:prSet phldrT="[Text]"/>
      <dgm:spPr/>
      <dgm:t>
        <a:bodyPr/>
        <a:lstStyle/>
        <a:p>
          <a:r>
            <a:rPr lang="en-US" b="1" dirty="0" smtClean="0">
              <a:latin typeface="Segoe UI Light"/>
              <a:cs typeface="Segoe UI Light"/>
            </a:rPr>
            <a:t>RBD </a:t>
          </a:r>
          <a:r>
            <a:rPr lang="en-US" b="1" dirty="0" smtClean="0">
              <a:latin typeface="Segoe UI Light"/>
              <a:cs typeface="Segoe UI Light"/>
            </a:rPr>
            <a:t>level   (1 file </a:t>
          </a:r>
          <a:r>
            <a:rPr lang="en-US" b="1" dirty="0" smtClean="0">
              <a:latin typeface="Segoe UI Light"/>
              <a:cs typeface="Segoe UI Light"/>
            </a:rPr>
            <a:t>per RBD)</a:t>
          </a:r>
          <a:endParaRPr lang="en-US" b="1" dirty="0">
            <a:latin typeface="Segoe UI Light"/>
            <a:cs typeface="Segoe UI Light"/>
          </a:endParaRPr>
        </a:p>
      </dgm:t>
    </dgm:pt>
    <dgm:pt modelId="{80E83601-10E8-F543-A112-E118B986DA75}" type="parTrans" cxnId="{9BC765B4-EA65-5F45-9BEA-AF51D738D141}">
      <dgm:prSet/>
      <dgm:spPr/>
      <dgm:t>
        <a:bodyPr/>
        <a:lstStyle/>
        <a:p>
          <a:endParaRPr lang="en-US"/>
        </a:p>
      </dgm:t>
    </dgm:pt>
    <dgm:pt modelId="{CE3D9A38-C4E5-2546-A1B1-14A40AFA60EF}" type="sibTrans" cxnId="{9BC765B4-EA65-5F45-9BEA-AF51D738D141}">
      <dgm:prSet/>
      <dgm:spPr/>
      <dgm:t>
        <a:bodyPr/>
        <a:lstStyle/>
        <a:p>
          <a:endParaRPr lang="en-US"/>
        </a:p>
      </dgm:t>
    </dgm:pt>
    <dgm:pt modelId="{2C60B947-6898-2C4D-837E-E05920186122}">
      <dgm:prSet phldrT="[Text]"/>
      <dgm:spPr/>
      <dgm:t>
        <a:bodyPr/>
        <a:lstStyle/>
        <a:p>
          <a:r>
            <a:rPr lang="en-US" b="1" dirty="0" smtClean="0">
              <a:latin typeface="Segoe UI Light"/>
              <a:cs typeface="Segoe UI Light"/>
            </a:rPr>
            <a:t>Chapter </a:t>
          </a:r>
          <a:r>
            <a:rPr lang="en-US" b="1" dirty="0" smtClean="0">
              <a:latin typeface="Segoe UI Light"/>
              <a:cs typeface="Segoe UI Light"/>
            </a:rPr>
            <a:t>4 and 5</a:t>
          </a:r>
          <a:endParaRPr lang="en-US" b="1" dirty="0">
            <a:latin typeface="Segoe UI Light"/>
            <a:cs typeface="Segoe UI Light"/>
          </a:endParaRPr>
        </a:p>
      </dgm:t>
    </dgm:pt>
    <dgm:pt modelId="{C957A139-045E-4B45-BEA3-D4CC1F1A123E}" type="parTrans" cxnId="{9097AE35-54F5-C44B-9C44-1FD74F8E8138}">
      <dgm:prSet/>
      <dgm:spPr/>
      <dgm:t>
        <a:bodyPr/>
        <a:lstStyle/>
        <a:p>
          <a:endParaRPr lang="en-US"/>
        </a:p>
      </dgm:t>
    </dgm:pt>
    <dgm:pt modelId="{0F056ADE-0E71-3445-9FEA-52F3D03D374D}" type="sibTrans" cxnId="{9097AE35-54F5-C44B-9C44-1FD74F8E8138}">
      <dgm:prSet/>
      <dgm:spPr/>
      <dgm:t>
        <a:bodyPr/>
        <a:lstStyle/>
        <a:p>
          <a:endParaRPr lang="en-US"/>
        </a:p>
      </dgm:t>
    </dgm:pt>
    <dgm:pt modelId="{B28657C8-AA4B-A142-8C0B-1ADFA9750D0E}">
      <dgm:prSet phldrT="[Text]"/>
      <dgm:spPr/>
      <dgm:t>
        <a:bodyPr/>
        <a:lstStyle/>
        <a:p>
          <a:r>
            <a:rPr lang="en-US" b="1" dirty="0" smtClean="0">
              <a:latin typeface="Segoe UI Light"/>
              <a:cs typeface="Segoe UI Light"/>
            </a:rPr>
            <a:t> </a:t>
          </a:r>
          <a:r>
            <a:rPr lang="en-US" b="1" dirty="0" smtClean="0">
              <a:latin typeface="Segoe UI Light"/>
              <a:cs typeface="Segoe UI Light"/>
            </a:rPr>
            <a:t>Monitoring </a:t>
          </a:r>
          <a:r>
            <a:rPr lang="en-US" b="1" dirty="0" err="1" smtClean="0">
              <a:latin typeface="Segoe UI Light"/>
              <a:cs typeface="Segoe UI Light"/>
            </a:rPr>
            <a:t>programmes</a:t>
          </a:r>
          <a:r>
            <a:rPr lang="en-US" b="1" dirty="0" smtClean="0">
              <a:latin typeface="Segoe UI Light"/>
              <a:cs typeface="Segoe UI Light"/>
            </a:rPr>
            <a:t> and monitoring sites for surface and groundwater bodies</a:t>
          </a:r>
          <a:endParaRPr lang="en-US" b="1" dirty="0">
            <a:latin typeface="Segoe UI Light"/>
            <a:cs typeface="Segoe UI Light"/>
          </a:endParaRPr>
        </a:p>
      </dgm:t>
    </dgm:pt>
    <dgm:pt modelId="{3966F72A-E571-4942-94B1-B6EB1129362B}" type="parTrans" cxnId="{DF9BF119-B490-6F45-9A1D-052DF2469A02}">
      <dgm:prSet/>
      <dgm:spPr/>
      <dgm:t>
        <a:bodyPr/>
        <a:lstStyle/>
        <a:p>
          <a:endParaRPr lang="en-US"/>
        </a:p>
      </dgm:t>
    </dgm:pt>
    <dgm:pt modelId="{BD27B927-9234-054F-9DE4-6239C3666AE1}" type="sibTrans" cxnId="{DF9BF119-B490-6F45-9A1D-052DF2469A02}">
      <dgm:prSet/>
      <dgm:spPr/>
      <dgm:t>
        <a:bodyPr/>
        <a:lstStyle/>
        <a:p>
          <a:endParaRPr lang="en-US"/>
        </a:p>
      </dgm:t>
    </dgm:pt>
    <dgm:pt modelId="{7E4F8B75-8999-994F-9C2A-BC4FC11E8093}" type="pres">
      <dgm:prSet presAssocID="{67C94975-0726-D147-8621-A102F2CA0D1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F930778-B0B6-AA41-9362-2335778A8760}" type="pres">
      <dgm:prSet presAssocID="{54D070D8-C68E-514A-93CC-6941BDB49DE6}" presName="centerShape" presStyleLbl="node0" presStyleIdx="0" presStyleCnt="1"/>
      <dgm:spPr/>
      <dgm:t>
        <a:bodyPr/>
        <a:lstStyle/>
        <a:p>
          <a:endParaRPr lang="en-US"/>
        </a:p>
      </dgm:t>
    </dgm:pt>
    <dgm:pt modelId="{222150C3-3379-D346-8631-E6F80362D186}" type="pres">
      <dgm:prSet presAssocID="{3966F72A-E571-4942-94B1-B6EB1129362B}" presName="parTrans" presStyleLbl="bgSibTrans2D1" presStyleIdx="0" presStyleCnt="4"/>
      <dgm:spPr/>
      <dgm:t>
        <a:bodyPr/>
        <a:lstStyle/>
        <a:p>
          <a:endParaRPr lang="en-US"/>
        </a:p>
      </dgm:t>
    </dgm:pt>
    <dgm:pt modelId="{8D198883-0466-0F42-B674-1D6C3FA78F99}" type="pres">
      <dgm:prSet presAssocID="{B28657C8-AA4B-A142-8C0B-1ADFA9750D0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5B4AF9-213C-8D47-BCC7-7BC15019BC23}" type="pres">
      <dgm:prSet presAssocID="{80E83601-10E8-F543-A112-E118B986DA75}" presName="parTrans" presStyleLbl="bgSibTrans2D1" presStyleIdx="1" presStyleCnt="4"/>
      <dgm:spPr/>
      <dgm:t>
        <a:bodyPr/>
        <a:lstStyle/>
        <a:p>
          <a:endParaRPr lang="en-US"/>
        </a:p>
      </dgm:t>
    </dgm:pt>
    <dgm:pt modelId="{3DF5644E-4053-774E-B918-E897077A012B}" type="pres">
      <dgm:prSet presAssocID="{446AAB64-35A9-0942-93D4-67E054819373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8930B8-76A4-C74E-A85A-40B6F4681BBF}" type="pres">
      <dgm:prSet presAssocID="{A62448EC-0694-204D-9C12-BF048F20DFC5}" presName="parTrans" presStyleLbl="bgSibTrans2D1" presStyleIdx="2" presStyleCnt="4"/>
      <dgm:spPr/>
      <dgm:t>
        <a:bodyPr/>
        <a:lstStyle/>
        <a:p>
          <a:endParaRPr lang="en-US"/>
        </a:p>
      </dgm:t>
    </dgm:pt>
    <dgm:pt modelId="{96F73134-0791-0948-B3F3-5E0AB9754BEE}" type="pres">
      <dgm:prSet presAssocID="{330D4111-47F5-3A44-AE7D-93861CEB9D36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6B1E1A-9AA9-D142-B4C0-DED6E9A59A1B}" type="pres">
      <dgm:prSet presAssocID="{C957A139-045E-4B45-BEA3-D4CC1F1A123E}" presName="parTrans" presStyleLbl="bgSibTrans2D1" presStyleIdx="3" presStyleCnt="4"/>
      <dgm:spPr/>
      <dgm:t>
        <a:bodyPr/>
        <a:lstStyle/>
        <a:p>
          <a:endParaRPr lang="en-US"/>
        </a:p>
      </dgm:t>
    </dgm:pt>
    <dgm:pt modelId="{0CCF0537-0222-3145-8C3A-DCFE3EE41E77}" type="pres">
      <dgm:prSet presAssocID="{2C60B947-6898-2C4D-837E-E0592018612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EEF6B38-7269-1347-A75F-9FE72E889613}" type="presOf" srcId="{80E83601-10E8-F543-A112-E118B986DA75}" destId="{895B4AF9-213C-8D47-BCC7-7BC15019BC23}" srcOrd="0" destOrd="0" presId="urn:microsoft.com/office/officeart/2005/8/layout/radial4"/>
    <dgm:cxn modelId="{6B1E9381-FF87-1148-AF74-A84BE97D92AC}" type="presOf" srcId="{2C60B947-6898-2C4D-837E-E05920186122}" destId="{0CCF0537-0222-3145-8C3A-DCFE3EE41E77}" srcOrd="0" destOrd="0" presId="urn:microsoft.com/office/officeart/2005/8/layout/radial4"/>
    <dgm:cxn modelId="{9BC765B4-EA65-5F45-9BEA-AF51D738D141}" srcId="{54D070D8-C68E-514A-93CC-6941BDB49DE6}" destId="{446AAB64-35A9-0942-93D4-67E054819373}" srcOrd="1" destOrd="0" parTransId="{80E83601-10E8-F543-A112-E118B986DA75}" sibTransId="{CE3D9A38-C4E5-2546-A1B1-14A40AFA60EF}"/>
    <dgm:cxn modelId="{FF30E4A1-3761-F54C-9A8E-18139B1BACFA}" srcId="{54D070D8-C68E-514A-93CC-6941BDB49DE6}" destId="{330D4111-47F5-3A44-AE7D-93861CEB9D36}" srcOrd="2" destOrd="0" parTransId="{A62448EC-0694-204D-9C12-BF048F20DFC5}" sibTransId="{7AA2C83C-B3BF-5548-860A-3C829452FB90}"/>
    <dgm:cxn modelId="{5367F496-312F-2C46-9C40-1E2A2BC065B4}" type="presOf" srcId="{446AAB64-35A9-0942-93D4-67E054819373}" destId="{3DF5644E-4053-774E-B918-E897077A012B}" srcOrd="0" destOrd="0" presId="urn:microsoft.com/office/officeart/2005/8/layout/radial4"/>
    <dgm:cxn modelId="{82237E2F-A361-214E-8EE7-CE9E909CCE8E}" type="presOf" srcId="{3966F72A-E571-4942-94B1-B6EB1129362B}" destId="{222150C3-3379-D346-8631-E6F80362D186}" srcOrd="0" destOrd="0" presId="urn:microsoft.com/office/officeart/2005/8/layout/radial4"/>
    <dgm:cxn modelId="{DF9BF119-B490-6F45-9A1D-052DF2469A02}" srcId="{54D070D8-C68E-514A-93CC-6941BDB49DE6}" destId="{B28657C8-AA4B-A142-8C0B-1ADFA9750D0E}" srcOrd="0" destOrd="0" parTransId="{3966F72A-E571-4942-94B1-B6EB1129362B}" sibTransId="{BD27B927-9234-054F-9DE4-6239C3666AE1}"/>
    <dgm:cxn modelId="{4ED6D8AD-921D-A44C-BF3B-A2F25AF9E632}" type="presOf" srcId="{330D4111-47F5-3A44-AE7D-93861CEB9D36}" destId="{96F73134-0791-0948-B3F3-5E0AB9754BEE}" srcOrd="0" destOrd="0" presId="urn:microsoft.com/office/officeart/2005/8/layout/radial4"/>
    <dgm:cxn modelId="{74540B9D-665F-1441-B6AE-B298B8FBBEB6}" srcId="{67C94975-0726-D147-8621-A102F2CA0D19}" destId="{54D070D8-C68E-514A-93CC-6941BDB49DE6}" srcOrd="0" destOrd="0" parTransId="{2A4D589C-8A3F-804D-A888-D110FB05AFB5}" sibTransId="{B23F850C-F594-654E-8325-89D7AEADF00B}"/>
    <dgm:cxn modelId="{9097AE35-54F5-C44B-9C44-1FD74F8E8138}" srcId="{54D070D8-C68E-514A-93CC-6941BDB49DE6}" destId="{2C60B947-6898-2C4D-837E-E05920186122}" srcOrd="3" destOrd="0" parTransId="{C957A139-045E-4B45-BEA3-D4CC1F1A123E}" sibTransId="{0F056ADE-0E71-3445-9FEA-52F3D03D374D}"/>
    <dgm:cxn modelId="{93358A36-0DA8-A74D-8ECD-3FEE7F18539E}" type="presOf" srcId="{67C94975-0726-D147-8621-A102F2CA0D19}" destId="{7E4F8B75-8999-994F-9C2A-BC4FC11E8093}" srcOrd="0" destOrd="0" presId="urn:microsoft.com/office/officeart/2005/8/layout/radial4"/>
    <dgm:cxn modelId="{7B7E2FA7-0B60-3541-8DE3-93707D7AC83A}" type="presOf" srcId="{B28657C8-AA4B-A142-8C0B-1ADFA9750D0E}" destId="{8D198883-0466-0F42-B674-1D6C3FA78F99}" srcOrd="0" destOrd="0" presId="urn:microsoft.com/office/officeart/2005/8/layout/radial4"/>
    <dgm:cxn modelId="{3E299002-4988-984C-B483-792DFEA4DE08}" type="presOf" srcId="{54D070D8-C68E-514A-93CC-6941BDB49DE6}" destId="{7F930778-B0B6-AA41-9362-2335778A8760}" srcOrd="0" destOrd="0" presId="urn:microsoft.com/office/officeart/2005/8/layout/radial4"/>
    <dgm:cxn modelId="{7BF0AFBA-ADD8-EC4E-9EA2-47FF1FACB0A5}" type="presOf" srcId="{C957A139-045E-4B45-BEA3-D4CC1F1A123E}" destId="{996B1E1A-9AA9-D142-B4C0-DED6E9A59A1B}" srcOrd="0" destOrd="0" presId="urn:microsoft.com/office/officeart/2005/8/layout/radial4"/>
    <dgm:cxn modelId="{6E4D5450-20D7-E54B-8559-15FCB9C9F4FB}" type="presOf" srcId="{A62448EC-0694-204D-9C12-BF048F20DFC5}" destId="{568930B8-76A4-C74E-A85A-40B6F4681BBF}" srcOrd="0" destOrd="0" presId="urn:microsoft.com/office/officeart/2005/8/layout/radial4"/>
    <dgm:cxn modelId="{449DC041-FD0B-9D46-800A-49C250E34B1F}" type="presParOf" srcId="{7E4F8B75-8999-994F-9C2A-BC4FC11E8093}" destId="{7F930778-B0B6-AA41-9362-2335778A8760}" srcOrd="0" destOrd="0" presId="urn:microsoft.com/office/officeart/2005/8/layout/radial4"/>
    <dgm:cxn modelId="{7F8E5CA5-539E-1E45-9AB7-7842DE865181}" type="presParOf" srcId="{7E4F8B75-8999-994F-9C2A-BC4FC11E8093}" destId="{222150C3-3379-D346-8631-E6F80362D186}" srcOrd="1" destOrd="0" presId="urn:microsoft.com/office/officeart/2005/8/layout/radial4"/>
    <dgm:cxn modelId="{4A47EA25-C001-344E-ACAB-027AC697C855}" type="presParOf" srcId="{7E4F8B75-8999-994F-9C2A-BC4FC11E8093}" destId="{8D198883-0466-0F42-B674-1D6C3FA78F99}" srcOrd="2" destOrd="0" presId="urn:microsoft.com/office/officeart/2005/8/layout/radial4"/>
    <dgm:cxn modelId="{BCF06F41-C58B-A141-8237-30163F3AB40D}" type="presParOf" srcId="{7E4F8B75-8999-994F-9C2A-BC4FC11E8093}" destId="{895B4AF9-213C-8D47-BCC7-7BC15019BC23}" srcOrd="3" destOrd="0" presId="urn:microsoft.com/office/officeart/2005/8/layout/radial4"/>
    <dgm:cxn modelId="{86DF870D-3A3A-BC48-BC09-2E9F8D3A93E1}" type="presParOf" srcId="{7E4F8B75-8999-994F-9C2A-BC4FC11E8093}" destId="{3DF5644E-4053-774E-B918-E897077A012B}" srcOrd="4" destOrd="0" presId="urn:microsoft.com/office/officeart/2005/8/layout/radial4"/>
    <dgm:cxn modelId="{41AAC76B-3A88-0541-B50A-AC530F5D66CB}" type="presParOf" srcId="{7E4F8B75-8999-994F-9C2A-BC4FC11E8093}" destId="{568930B8-76A4-C74E-A85A-40B6F4681BBF}" srcOrd="5" destOrd="0" presId="urn:microsoft.com/office/officeart/2005/8/layout/radial4"/>
    <dgm:cxn modelId="{398F6DBC-A0B1-1E4E-90A0-13F08B7B7996}" type="presParOf" srcId="{7E4F8B75-8999-994F-9C2A-BC4FC11E8093}" destId="{96F73134-0791-0948-B3F3-5E0AB9754BEE}" srcOrd="6" destOrd="0" presId="urn:microsoft.com/office/officeart/2005/8/layout/radial4"/>
    <dgm:cxn modelId="{B8913639-DA58-AD40-BFA6-A1C3714FA6EF}" type="presParOf" srcId="{7E4F8B75-8999-994F-9C2A-BC4FC11E8093}" destId="{996B1E1A-9AA9-D142-B4C0-DED6E9A59A1B}" srcOrd="7" destOrd="0" presId="urn:microsoft.com/office/officeart/2005/8/layout/radial4"/>
    <dgm:cxn modelId="{A6F0FB55-858C-0542-BCB2-45BBF857E902}" type="presParOf" srcId="{7E4F8B75-8999-994F-9C2A-BC4FC11E8093}" destId="{0CCF0537-0222-3145-8C3A-DCFE3EE41E77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7C94975-0726-D147-8621-A102F2CA0D19}" type="doc">
      <dgm:prSet loTypeId="urn:microsoft.com/office/officeart/2005/8/layout/radial4" loCatId="" qsTypeId="urn:microsoft.com/office/officeart/2005/8/quickstyle/simple4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54D070D8-C68E-514A-93CC-6941BDB49DE6}">
      <dgm:prSet phldrT="[Text]"/>
      <dgm:spPr/>
      <dgm:t>
        <a:bodyPr/>
        <a:lstStyle/>
        <a:p>
          <a:r>
            <a:rPr lang="en-US" b="1" dirty="0" smtClean="0">
              <a:latin typeface="Segoe UI Light"/>
              <a:cs typeface="Segoe UI Light"/>
            </a:rPr>
            <a:t>SWMET</a:t>
          </a:r>
          <a:endParaRPr lang="en-US" b="1" dirty="0">
            <a:latin typeface="Segoe UI Light"/>
            <a:cs typeface="Segoe UI Light"/>
          </a:endParaRPr>
        </a:p>
      </dgm:t>
    </dgm:pt>
    <dgm:pt modelId="{2A4D589C-8A3F-804D-A888-D110FB05AFB5}" type="parTrans" cxnId="{74540B9D-665F-1441-B6AE-B298B8FBBEB6}">
      <dgm:prSet/>
      <dgm:spPr/>
      <dgm:t>
        <a:bodyPr/>
        <a:lstStyle/>
        <a:p>
          <a:endParaRPr lang="en-US"/>
        </a:p>
      </dgm:t>
    </dgm:pt>
    <dgm:pt modelId="{B23F850C-F594-654E-8325-89D7AEADF00B}" type="sibTrans" cxnId="{74540B9D-665F-1441-B6AE-B298B8FBBEB6}">
      <dgm:prSet/>
      <dgm:spPr/>
      <dgm:t>
        <a:bodyPr/>
        <a:lstStyle/>
        <a:p>
          <a:endParaRPr lang="en-US"/>
        </a:p>
      </dgm:t>
    </dgm:pt>
    <dgm:pt modelId="{330D4111-47F5-3A44-AE7D-93861CEB9D36}">
      <dgm:prSet phldrT="[Text]"/>
      <dgm:spPr/>
      <dgm:t>
        <a:bodyPr/>
        <a:lstStyle/>
        <a:p>
          <a:r>
            <a:rPr lang="en-US" b="1" dirty="0" smtClean="0">
              <a:latin typeface="Segoe UI Light"/>
              <a:cs typeface="Segoe UI Light"/>
            </a:rPr>
            <a:t>XML</a:t>
          </a:r>
          <a:endParaRPr lang="en-US" b="1" dirty="0">
            <a:latin typeface="Segoe UI Light"/>
            <a:cs typeface="Segoe UI Light"/>
          </a:endParaRPr>
        </a:p>
      </dgm:t>
    </dgm:pt>
    <dgm:pt modelId="{A62448EC-0694-204D-9C12-BF048F20DFC5}" type="parTrans" cxnId="{FF30E4A1-3761-F54C-9A8E-18139B1BACFA}">
      <dgm:prSet/>
      <dgm:spPr/>
      <dgm:t>
        <a:bodyPr/>
        <a:lstStyle/>
        <a:p>
          <a:endParaRPr lang="en-US"/>
        </a:p>
      </dgm:t>
    </dgm:pt>
    <dgm:pt modelId="{7AA2C83C-B3BF-5548-860A-3C829452FB90}" type="sibTrans" cxnId="{FF30E4A1-3761-F54C-9A8E-18139B1BACFA}">
      <dgm:prSet/>
      <dgm:spPr/>
      <dgm:t>
        <a:bodyPr/>
        <a:lstStyle/>
        <a:p>
          <a:endParaRPr lang="en-US"/>
        </a:p>
      </dgm:t>
    </dgm:pt>
    <dgm:pt modelId="{446AAB64-35A9-0942-93D4-67E054819373}">
      <dgm:prSet phldrT="[Text]"/>
      <dgm:spPr/>
      <dgm:t>
        <a:bodyPr/>
        <a:lstStyle/>
        <a:p>
          <a:r>
            <a:rPr lang="en-US" b="1" dirty="0" smtClean="0">
              <a:latin typeface="Segoe UI Light"/>
              <a:cs typeface="Segoe UI Light"/>
            </a:rPr>
            <a:t>RBD </a:t>
          </a:r>
          <a:r>
            <a:rPr lang="en-US" b="1" dirty="0" smtClean="0">
              <a:latin typeface="Segoe UI Light"/>
              <a:cs typeface="Segoe UI Light"/>
            </a:rPr>
            <a:t>level   (1 file </a:t>
          </a:r>
          <a:r>
            <a:rPr lang="en-US" b="1" dirty="0" smtClean="0">
              <a:latin typeface="Segoe UI Light"/>
              <a:cs typeface="Segoe UI Light"/>
            </a:rPr>
            <a:t>per RBD)</a:t>
          </a:r>
          <a:endParaRPr lang="en-US" b="1" dirty="0">
            <a:latin typeface="Segoe UI Light"/>
            <a:cs typeface="Segoe UI Light"/>
          </a:endParaRPr>
        </a:p>
      </dgm:t>
    </dgm:pt>
    <dgm:pt modelId="{80E83601-10E8-F543-A112-E118B986DA75}" type="parTrans" cxnId="{9BC765B4-EA65-5F45-9BEA-AF51D738D141}">
      <dgm:prSet/>
      <dgm:spPr/>
      <dgm:t>
        <a:bodyPr/>
        <a:lstStyle/>
        <a:p>
          <a:endParaRPr lang="en-US"/>
        </a:p>
      </dgm:t>
    </dgm:pt>
    <dgm:pt modelId="{CE3D9A38-C4E5-2546-A1B1-14A40AFA60EF}" type="sibTrans" cxnId="{9BC765B4-EA65-5F45-9BEA-AF51D738D141}">
      <dgm:prSet/>
      <dgm:spPr/>
      <dgm:t>
        <a:bodyPr/>
        <a:lstStyle/>
        <a:p>
          <a:endParaRPr lang="en-US"/>
        </a:p>
      </dgm:t>
    </dgm:pt>
    <dgm:pt modelId="{2C60B947-6898-2C4D-837E-E05920186122}">
      <dgm:prSet phldrT="[Text]"/>
      <dgm:spPr/>
      <dgm:t>
        <a:bodyPr/>
        <a:lstStyle/>
        <a:p>
          <a:r>
            <a:rPr lang="en-US" b="1" dirty="0" smtClean="0">
              <a:latin typeface="Segoe UI Light"/>
              <a:cs typeface="Segoe UI Light"/>
            </a:rPr>
            <a:t>Chapter </a:t>
          </a:r>
          <a:r>
            <a:rPr lang="en-US" b="1" dirty="0" smtClean="0">
              <a:latin typeface="Segoe UI Light"/>
              <a:cs typeface="Segoe UI Light"/>
            </a:rPr>
            <a:t>7</a:t>
          </a:r>
          <a:endParaRPr lang="en-US" b="1" dirty="0">
            <a:latin typeface="Segoe UI Light"/>
            <a:cs typeface="Segoe UI Light"/>
          </a:endParaRPr>
        </a:p>
      </dgm:t>
    </dgm:pt>
    <dgm:pt modelId="{C957A139-045E-4B45-BEA3-D4CC1F1A123E}" type="parTrans" cxnId="{9097AE35-54F5-C44B-9C44-1FD74F8E8138}">
      <dgm:prSet/>
      <dgm:spPr/>
      <dgm:t>
        <a:bodyPr/>
        <a:lstStyle/>
        <a:p>
          <a:endParaRPr lang="en-US"/>
        </a:p>
      </dgm:t>
    </dgm:pt>
    <dgm:pt modelId="{0F056ADE-0E71-3445-9FEA-52F3D03D374D}" type="sibTrans" cxnId="{9097AE35-54F5-C44B-9C44-1FD74F8E8138}">
      <dgm:prSet/>
      <dgm:spPr/>
      <dgm:t>
        <a:bodyPr/>
        <a:lstStyle/>
        <a:p>
          <a:endParaRPr lang="en-US"/>
        </a:p>
      </dgm:t>
    </dgm:pt>
    <dgm:pt modelId="{B28657C8-AA4B-A142-8C0B-1ADFA9750D0E}">
      <dgm:prSet phldrT="[Text]"/>
      <dgm:spPr/>
      <dgm:t>
        <a:bodyPr/>
        <a:lstStyle/>
        <a:p>
          <a:r>
            <a:rPr lang="en-US" b="1" dirty="0" smtClean="0">
              <a:latin typeface="Segoe UI Light"/>
              <a:cs typeface="Segoe UI Light"/>
            </a:rPr>
            <a:t> </a:t>
          </a:r>
          <a:r>
            <a:rPr lang="en-US" b="1" dirty="0" smtClean="0">
              <a:latin typeface="Segoe UI Light"/>
              <a:cs typeface="Segoe UI Light"/>
            </a:rPr>
            <a:t>Information on methodologies linked to surface water</a:t>
          </a:r>
          <a:endParaRPr lang="en-US" b="1" dirty="0">
            <a:latin typeface="Segoe UI Light"/>
            <a:cs typeface="Segoe UI Light"/>
          </a:endParaRPr>
        </a:p>
      </dgm:t>
    </dgm:pt>
    <dgm:pt modelId="{3966F72A-E571-4942-94B1-B6EB1129362B}" type="parTrans" cxnId="{DF9BF119-B490-6F45-9A1D-052DF2469A02}">
      <dgm:prSet/>
      <dgm:spPr/>
      <dgm:t>
        <a:bodyPr/>
        <a:lstStyle/>
        <a:p>
          <a:endParaRPr lang="en-US"/>
        </a:p>
      </dgm:t>
    </dgm:pt>
    <dgm:pt modelId="{BD27B927-9234-054F-9DE4-6239C3666AE1}" type="sibTrans" cxnId="{DF9BF119-B490-6F45-9A1D-052DF2469A02}">
      <dgm:prSet/>
      <dgm:spPr/>
      <dgm:t>
        <a:bodyPr/>
        <a:lstStyle/>
        <a:p>
          <a:endParaRPr lang="en-US"/>
        </a:p>
      </dgm:t>
    </dgm:pt>
    <dgm:pt modelId="{7E4F8B75-8999-994F-9C2A-BC4FC11E8093}" type="pres">
      <dgm:prSet presAssocID="{67C94975-0726-D147-8621-A102F2CA0D1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F930778-B0B6-AA41-9362-2335778A8760}" type="pres">
      <dgm:prSet presAssocID="{54D070D8-C68E-514A-93CC-6941BDB49DE6}" presName="centerShape" presStyleLbl="node0" presStyleIdx="0" presStyleCnt="1"/>
      <dgm:spPr/>
      <dgm:t>
        <a:bodyPr/>
        <a:lstStyle/>
        <a:p>
          <a:endParaRPr lang="en-US"/>
        </a:p>
      </dgm:t>
    </dgm:pt>
    <dgm:pt modelId="{222150C3-3379-D346-8631-E6F80362D186}" type="pres">
      <dgm:prSet presAssocID="{3966F72A-E571-4942-94B1-B6EB1129362B}" presName="parTrans" presStyleLbl="bgSibTrans2D1" presStyleIdx="0" presStyleCnt="4"/>
      <dgm:spPr/>
      <dgm:t>
        <a:bodyPr/>
        <a:lstStyle/>
        <a:p>
          <a:endParaRPr lang="en-US"/>
        </a:p>
      </dgm:t>
    </dgm:pt>
    <dgm:pt modelId="{8D198883-0466-0F42-B674-1D6C3FA78F99}" type="pres">
      <dgm:prSet presAssocID="{B28657C8-AA4B-A142-8C0B-1ADFA9750D0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5B4AF9-213C-8D47-BCC7-7BC15019BC23}" type="pres">
      <dgm:prSet presAssocID="{80E83601-10E8-F543-A112-E118B986DA75}" presName="parTrans" presStyleLbl="bgSibTrans2D1" presStyleIdx="1" presStyleCnt="4"/>
      <dgm:spPr/>
      <dgm:t>
        <a:bodyPr/>
        <a:lstStyle/>
        <a:p>
          <a:endParaRPr lang="en-US"/>
        </a:p>
      </dgm:t>
    </dgm:pt>
    <dgm:pt modelId="{3DF5644E-4053-774E-B918-E897077A012B}" type="pres">
      <dgm:prSet presAssocID="{446AAB64-35A9-0942-93D4-67E054819373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8930B8-76A4-C74E-A85A-40B6F4681BBF}" type="pres">
      <dgm:prSet presAssocID="{A62448EC-0694-204D-9C12-BF048F20DFC5}" presName="parTrans" presStyleLbl="bgSibTrans2D1" presStyleIdx="2" presStyleCnt="4"/>
      <dgm:spPr/>
      <dgm:t>
        <a:bodyPr/>
        <a:lstStyle/>
        <a:p>
          <a:endParaRPr lang="en-US"/>
        </a:p>
      </dgm:t>
    </dgm:pt>
    <dgm:pt modelId="{96F73134-0791-0948-B3F3-5E0AB9754BEE}" type="pres">
      <dgm:prSet presAssocID="{330D4111-47F5-3A44-AE7D-93861CEB9D36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6B1E1A-9AA9-D142-B4C0-DED6E9A59A1B}" type="pres">
      <dgm:prSet presAssocID="{C957A139-045E-4B45-BEA3-D4CC1F1A123E}" presName="parTrans" presStyleLbl="bgSibTrans2D1" presStyleIdx="3" presStyleCnt="4"/>
      <dgm:spPr/>
      <dgm:t>
        <a:bodyPr/>
        <a:lstStyle/>
        <a:p>
          <a:endParaRPr lang="en-US"/>
        </a:p>
      </dgm:t>
    </dgm:pt>
    <dgm:pt modelId="{0CCF0537-0222-3145-8C3A-DCFE3EE41E77}" type="pres">
      <dgm:prSet presAssocID="{2C60B947-6898-2C4D-837E-E0592018612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F9BF119-B490-6F45-9A1D-052DF2469A02}" srcId="{54D070D8-C68E-514A-93CC-6941BDB49DE6}" destId="{B28657C8-AA4B-A142-8C0B-1ADFA9750D0E}" srcOrd="0" destOrd="0" parTransId="{3966F72A-E571-4942-94B1-B6EB1129362B}" sibTransId="{BD27B927-9234-054F-9DE4-6239C3666AE1}"/>
    <dgm:cxn modelId="{FF30E4A1-3761-F54C-9A8E-18139B1BACFA}" srcId="{54D070D8-C68E-514A-93CC-6941BDB49DE6}" destId="{330D4111-47F5-3A44-AE7D-93861CEB9D36}" srcOrd="2" destOrd="0" parTransId="{A62448EC-0694-204D-9C12-BF048F20DFC5}" sibTransId="{7AA2C83C-B3BF-5548-860A-3C829452FB90}"/>
    <dgm:cxn modelId="{8ACDD46F-2824-6C49-818F-0E99C63EF6BB}" type="presOf" srcId="{446AAB64-35A9-0942-93D4-67E054819373}" destId="{3DF5644E-4053-774E-B918-E897077A012B}" srcOrd="0" destOrd="0" presId="urn:microsoft.com/office/officeart/2005/8/layout/radial4"/>
    <dgm:cxn modelId="{59EDF141-53C6-C84D-A14A-D0F29C3EE1C5}" type="presOf" srcId="{A62448EC-0694-204D-9C12-BF048F20DFC5}" destId="{568930B8-76A4-C74E-A85A-40B6F4681BBF}" srcOrd="0" destOrd="0" presId="urn:microsoft.com/office/officeart/2005/8/layout/radial4"/>
    <dgm:cxn modelId="{9BC765B4-EA65-5F45-9BEA-AF51D738D141}" srcId="{54D070D8-C68E-514A-93CC-6941BDB49DE6}" destId="{446AAB64-35A9-0942-93D4-67E054819373}" srcOrd="1" destOrd="0" parTransId="{80E83601-10E8-F543-A112-E118B986DA75}" sibTransId="{CE3D9A38-C4E5-2546-A1B1-14A40AFA60EF}"/>
    <dgm:cxn modelId="{403131AC-BD30-3D40-A2CA-65EBE4BDB39C}" type="presOf" srcId="{80E83601-10E8-F543-A112-E118B986DA75}" destId="{895B4AF9-213C-8D47-BCC7-7BC15019BC23}" srcOrd="0" destOrd="0" presId="urn:microsoft.com/office/officeart/2005/8/layout/radial4"/>
    <dgm:cxn modelId="{9097AE35-54F5-C44B-9C44-1FD74F8E8138}" srcId="{54D070D8-C68E-514A-93CC-6941BDB49DE6}" destId="{2C60B947-6898-2C4D-837E-E05920186122}" srcOrd="3" destOrd="0" parTransId="{C957A139-045E-4B45-BEA3-D4CC1F1A123E}" sibTransId="{0F056ADE-0E71-3445-9FEA-52F3D03D374D}"/>
    <dgm:cxn modelId="{23C72220-AD8F-6242-BA46-4C434D83AE2E}" type="presOf" srcId="{B28657C8-AA4B-A142-8C0B-1ADFA9750D0E}" destId="{8D198883-0466-0F42-B674-1D6C3FA78F99}" srcOrd="0" destOrd="0" presId="urn:microsoft.com/office/officeart/2005/8/layout/radial4"/>
    <dgm:cxn modelId="{3F10E417-294E-4E40-AB42-708D62CF773B}" type="presOf" srcId="{67C94975-0726-D147-8621-A102F2CA0D19}" destId="{7E4F8B75-8999-994F-9C2A-BC4FC11E8093}" srcOrd="0" destOrd="0" presId="urn:microsoft.com/office/officeart/2005/8/layout/radial4"/>
    <dgm:cxn modelId="{3B18A2D7-B82C-544A-879F-F863C4883DD5}" type="presOf" srcId="{330D4111-47F5-3A44-AE7D-93861CEB9D36}" destId="{96F73134-0791-0948-B3F3-5E0AB9754BEE}" srcOrd="0" destOrd="0" presId="urn:microsoft.com/office/officeart/2005/8/layout/radial4"/>
    <dgm:cxn modelId="{0ACE1E87-6740-6744-B9D6-49790619DA66}" type="presOf" srcId="{54D070D8-C68E-514A-93CC-6941BDB49DE6}" destId="{7F930778-B0B6-AA41-9362-2335778A8760}" srcOrd="0" destOrd="0" presId="urn:microsoft.com/office/officeart/2005/8/layout/radial4"/>
    <dgm:cxn modelId="{E2F979B3-01A6-9E4A-925A-BEA36355A588}" type="presOf" srcId="{3966F72A-E571-4942-94B1-B6EB1129362B}" destId="{222150C3-3379-D346-8631-E6F80362D186}" srcOrd="0" destOrd="0" presId="urn:microsoft.com/office/officeart/2005/8/layout/radial4"/>
    <dgm:cxn modelId="{978D21D0-ACEA-C647-A087-142795552885}" type="presOf" srcId="{2C60B947-6898-2C4D-837E-E05920186122}" destId="{0CCF0537-0222-3145-8C3A-DCFE3EE41E77}" srcOrd="0" destOrd="0" presId="urn:microsoft.com/office/officeart/2005/8/layout/radial4"/>
    <dgm:cxn modelId="{CBA4778B-B225-1243-8E20-A64959016FAB}" type="presOf" srcId="{C957A139-045E-4B45-BEA3-D4CC1F1A123E}" destId="{996B1E1A-9AA9-D142-B4C0-DED6E9A59A1B}" srcOrd="0" destOrd="0" presId="urn:microsoft.com/office/officeart/2005/8/layout/radial4"/>
    <dgm:cxn modelId="{74540B9D-665F-1441-B6AE-B298B8FBBEB6}" srcId="{67C94975-0726-D147-8621-A102F2CA0D19}" destId="{54D070D8-C68E-514A-93CC-6941BDB49DE6}" srcOrd="0" destOrd="0" parTransId="{2A4D589C-8A3F-804D-A888-D110FB05AFB5}" sibTransId="{B23F850C-F594-654E-8325-89D7AEADF00B}"/>
    <dgm:cxn modelId="{943C3DC3-948A-7540-A227-8B398AB7A197}" type="presParOf" srcId="{7E4F8B75-8999-994F-9C2A-BC4FC11E8093}" destId="{7F930778-B0B6-AA41-9362-2335778A8760}" srcOrd="0" destOrd="0" presId="urn:microsoft.com/office/officeart/2005/8/layout/radial4"/>
    <dgm:cxn modelId="{181F1949-D4E7-994D-9471-1D59A1591D9D}" type="presParOf" srcId="{7E4F8B75-8999-994F-9C2A-BC4FC11E8093}" destId="{222150C3-3379-D346-8631-E6F80362D186}" srcOrd="1" destOrd="0" presId="urn:microsoft.com/office/officeart/2005/8/layout/radial4"/>
    <dgm:cxn modelId="{05C507AB-BA5B-6E4C-AABD-E4732A49D76C}" type="presParOf" srcId="{7E4F8B75-8999-994F-9C2A-BC4FC11E8093}" destId="{8D198883-0466-0F42-B674-1D6C3FA78F99}" srcOrd="2" destOrd="0" presId="urn:microsoft.com/office/officeart/2005/8/layout/radial4"/>
    <dgm:cxn modelId="{0023D024-3BE8-9C48-A4B8-B4D0711219EF}" type="presParOf" srcId="{7E4F8B75-8999-994F-9C2A-BC4FC11E8093}" destId="{895B4AF9-213C-8D47-BCC7-7BC15019BC23}" srcOrd="3" destOrd="0" presId="urn:microsoft.com/office/officeart/2005/8/layout/radial4"/>
    <dgm:cxn modelId="{8ADC1DFD-6F3F-CD4B-B843-D7D43BAB7A50}" type="presParOf" srcId="{7E4F8B75-8999-994F-9C2A-BC4FC11E8093}" destId="{3DF5644E-4053-774E-B918-E897077A012B}" srcOrd="4" destOrd="0" presId="urn:microsoft.com/office/officeart/2005/8/layout/radial4"/>
    <dgm:cxn modelId="{56D42F5B-F131-5B4E-A87F-B3CBF79D2E59}" type="presParOf" srcId="{7E4F8B75-8999-994F-9C2A-BC4FC11E8093}" destId="{568930B8-76A4-C74E-A85A-40B6F4681BBF}" srcOrd="5" destOrd="0" presId="urn:microsoft.com/office/officeart/2005/8/layout/radial4"/>
    <dgm:cxn modelId="{2A9E26AF-50C0-0245-AB7A-D9F717967764}" type="presParOf" srcId="{7E4F8B75-8999-994F-9C2A-BC4FC11E8093}" destId="{96F73134-0791-0948-B3F3-5E0AB9754BEE}" srcOrd="6" destOrd="0" presId="urn:microsoft.com/office/officeart/2005/8/layout/radial4"/>
    <dgm:cxn modelId="{704554DC-8788-104C-ACF7-000D11D4B086}" type="presParOf" srcId="{7E4F8B75-8999-994F-9C2A-BC4FC11E8093}" destId="{996B1E1A-9AA9-D142-B4C0-DED6E9A59A1B}" srcOrd="7" destOrd="0" presId="urn:microsoft.com/office/officeart/2005/8/layout/radial4"/>
    <dgm:cxn modelId="{4033A04D-AE9E-E84E-AE7F-89C7B78DC022}" type="presParOf" srcId="{7E4F8B75-8999-994F-9C2A-BC4FC11E8093}" destId="{0CCF0537-0222-3145-8C3A-DCFE3EE41E77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7C94975-0726-D147-8621-A102F2CA0D19}" type="doc">
      <dgm:prSet loTypeId="urn:microsoft.com/office/officeart/2005/8/layout/radial4" loCatId="" qsTypeId="urn:microsoft.com/office/officeart/2005/8/quickstyle/simple4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54D070D8-C68E-514A-93CC-6941BDB49DE6}">
      <dgm:prSet phldrT="[Text]"/>
      <dgm:spPr/>
      <dgm:t>
        <a:bodyPr/>
        <a:lstStyle/>
        <a:p>
          <a:r>
            <a:rPr lang="en-US" b="1" dirty="0" smtClean="0">
              <a:latin typeface="Segoe UI Light"/>
              <a:cs typeface="Segoe UI Light"/>
            </a:rPr>
            <a:t>GWMET</a:t>
          </a:r>
          <a:endParaRPr lang="en-US" b="1" dirty="0">
            <a:latin typeface="Segoe UI Light"/>
            <a:cs typeface="Segoe UI Light"/>
          </a:endParaRPr>
        </a:p>
      </dgm:t>
    </dgm:pt>
    <dgm:pt modelId="{2A4D589C-8A3F-804D-A888-D110FB05AFB5}" type="parTrans" cxnId="{74540B9D-665F-1441-B6AE-B298B8FBBEB6}">
      <dgm:prSet/>
      <dgm:spPr/>
      <dgm:t>
        <a:bodyPr/>
        <a:lstStyle/>
        <a:p>
          <a:endParaRPr lang="en-US"/>
        </a:p>
      </dgm:t>
    </dgm:pt>
    <dgm:pt modelId="{B23F850C-F594-654E-8325-89D7AEADF00B}" type="sibTrans" cxnId="{74540B9D-665F-1441-B6AE-B298B8FBBEB6}">
      <dgm:prSet/>
      <dgm:spPr/>
      <dgm:t>
        <a:bodyPr/>
        <a:lstStyle/>
        <a:p>
          <a:endParaRPr lang="en-US"/>
        </a:p>
      </dgm:t>
    </dgm:pt>
    <dgm:pt modelId="{330D4111-47F5-3A44-AE7D-93861CEB9D36}">
      <dgm:prSet phldrT="[Text]"/>
      <dgm:spPr/>
      <dgm:t>
        <a:bodyPr/>
        <a:lstStyle/>
        <a:p>
          <a:r>
            <a:rPr lang="en-US" b="1" dirty="0" smtClean="0">
              <a:latin typeface="Segoe UI Light"/>
              <a:cs typeface="Segoe UI Light"/>
            </a:rPr>
            <a:t>XML</a:t>
          </a:r>
          <a:endParaRPr lang="en-US" b="1" dirty="0">
            <a:latin typeface="Segoe UI Light"/>
            <a:cs typeface="Segoe UI Light"/>
          </a:endParaRPr>
        </a:p>
      </dgm:t>
    </dgm:pt>
    <dgm:pt modelId="{A62448EC-0694-204D-9C12-BF048F20DFC5}" type="parTrans" cxnId="{FF30E4A1-3761-F54C-9A8E-18139B1BACFA}">
      <dgm:prSet/>
      <dgm:spPr/>
      <dgm:t>
        <a:bodyPr/>
        <a:lstStyle/>
        <a:p>
          <a:endParaRPr lang="en-US"/>
        </a:p>
      </dgm:t>
    </dgm:pt>
    <dgm:pt modelId="{7AA2C83C-B3BF-5548-860A-3C829452FB90}" type="sibTrans" cxnId="{FF30E4A1-3761-F54C-9A8E-18139B1BACFA}">
      <dgm:prSet/>
      <dgm:spPr/>
      <dgm:t>
        <a:bodyPr/>
        <a:lstStyle/>
        <a:p>
          <a:endParaRPr lang="en-US"/>
        </a:p>
      </dgm:t>
    </dgm:pt>
    <dgm:pt modelId="{446AAB64-35A9-0942-93D4-67E054819373}">
      <dgm:prSet phldrT="[Text]"/>
      <dgm:spPr/>
      <dgm:t>
        <a:bodyPr/>
        <a:lstStyle/>
        <a:p>
          <a:r>
            <a:rPr lang="en-US" b="1" dirty="0" smtClean="0">
              <a:latin typeface="Segoe UI Light"/>
              <a:cs typeface="Segoe UI Light"/>
            </a:rPr>
            <a:t>RBD </a:t>
          </a:r>
          <a:r>
            <a:rPr lang="en-US" b="1" dirty="0" smtClean="0">
              <a:latin typeface="Segoe UI Light"/>
              <a:cs typeface="Segoe UI Light"/>
            </a:rPr>
            <a:t>level   (1 file </a:t>
          </a:r>
          <a:r>
            <a:rPr lang="en-US" b="1" dirty="0" smtClean="0">
              <a:latin typeface="Segoe UI Light"/>
              <a:cs typeface="Segoe UI Light"/>
            </a:rPr>
            <a:t>per RBD)</a:t>
          </a:r>
          <a:endParaRPr lang="en-US" b="1" dirty="0">
            <a:latin typeface="Segoe UI Light"/>
            <a:cs typeface="Segoe UI Light"/>
          </a:endParaRPr>
        </a:p>
      </dgm:t>
    </dgm:pt>
    <dgm:pt modelId="{80E83601-10E8-F543-A112-E118B986DA75}" type="parTrans" cxnId="{9BC765B4-EA65-5F45-9BEA-AF51D738D141}">
      <dgm:prSet/>
      <dgm:spPr/>
      <dgm:t>
        <a:bodyPr/>
        <a:lstStyle/>
        <a:p>
          <a:endParaRPr lang="en-US"/>
        </a:p>
      </dgm:t>
    </dgm:pt>
    <dgm:pt modelId="{CE3D9A38-C4E5-2546-A1B1-14A40AFA60EF}" type="sibTrans" cxnId="{9BC765B4-EA65-5F45-9BEA-AF51D738D141}">
      <dgm:prSet/>
      <dgm:spPr/>
      <dgm:t>
        <a:bodyPr/>
        <a:lstStyle/>
        <a:p>
          <a:endParaRPr lang="en-US"/>
        </a:p>
      </dgm:t>
    </dgm:pt>
    <dgm:pt modelId="{2C60B947-6898-2C4D-837E-E05920186122}">
      <dgm:prSet phldrT="[Text]"/>
      <dgm:spPr/>
      <dgm:t>
        <a:bodyPr/>
        <a:lstStyle/>
        <a:p>
          <a:r>
            <a:rPr lang="en-US" b="1" dirty="0" smtClean="0">
              <a:latin typeface="Segoe UI Light"/>
              <a:cs typeface="Segoe UI Light"/>
            </a:rPr>
            <a:t>Chapter </a:t>
          </a:r>
          <a:r>
            <a:rPr lang="en-US" b="1" dirty="0" smtClean="0">
              <a:latin typeface="Segoe UI Light"/>
              <a:cs typeface="Segoe UI Light"/>
            </a:rPr>
            <a:t>8</a:t>
          </a:r>
          <a:endParaRPr lang="en-US" b="1" dirty="0">
            <a:latin typeface="Segoe UI Light"/>
            <a:cs typeface="Segoe UI Light"/>
          </a:endParaRPr>
        </a:p>
      </dgm:t>
    </dgm:pt>
    <dgm:pt modelId="{C957A139-045E-4B45-BEA3-D4CC1F1A123E}" type="parTrans" cxnId="{9097AE35-54F5-C44B-9C44-1FD74F8E8138}">
      <dgm:prSet/>
      <dgm:spPr/>
      <dgm:t>
        <a:bodyPr/>
        <a:lstStyle/>
        <a:p>
          <a:endParaRPr lang="en-US"/>
        </a:p>
      </dgm:t>
    </dgm:pt>
    <dgm:pt modelId="{0F056ADE-0E71-3445-9FEA-52F3D03D374D}" type="sibTrans" cxnId="{9097AE35-54F5-C44B-9C44-1FD74F8E8138}">
      <dgm:prSet/>
      <dgm:spPr/>
      <dgm:t>
        <a:bodyPr/>
        <a:lstStyle/>
        <a:p>
          <a:endParaRPr lang="en-US"/>
        </a:p>
      </dgm:t>
    </dgm:pt>
    <dgm:pt modelId="{B28657C8-AA4B-A142-8C0B-1ADFA9750D0E}">
      <dgm:prSet phldrT="[Text]"/>
      <dgm:spPr/>
      <dgm:t>
        <a:bodyPr/>
        <a:lstStyle/>
        <a:p>
          <a:r>
            <a:rPr lang="en-US" b="1" dirty="0" smtClean="0">
              <a:latin typeface="Segoe UI Light"/>
              <a:cs typeface="Segoe UI Light"/>
            </a:rPr>
            <a:t> </a:t>
          </a:r>
          <a:r>
            <a:rPr lang="en-US" b="1" dirty="0" smtClean="0">
              <a:latin typeface="Segoe UI Light"/>
              <a:cs typeface="Segoe UI Light"/>
            </a:rPr>
            <a:t>Information on methodologies linked to groundwater</a:t>
          </a:r>
          <a:endParaRPr lang="en-US" b="1" dirty="0">
            <a:latin typeface="Segoe UI Light"/>
            <a:cs typeface="Segoe UI Light"/>
          </a:endParaRPr>
        </a:p>
      </dgm:t>
    </dgm:pt>
    <dgm:pt modelId="{3966F72A-E571-4942-94B1-B6EB1129362B}" type="parTrans" cxnId="{DF9BF119-B490-6F45-9A1D-052DF2469A02}">
      <dgm:prSet/>
      <dgm:spPr/>
      <dgm:t>
        <a:bodyPr/>
        <a:lstStyle/>
        <a:p>
          <a:endParaRPr lang="en-US"/>
        </a:p>
      </dgm:t>
    </dgm:pt>
    <dgm:pt modelId="{BD27B927-9234-054F-9DE4-6239C3666AE1}" type="sibTrans" cxnId="{DF9BF119-B490-6F45-9A1D-052DF2469A02}">
      <dgm:prSet/>
      <dgm:spPr/>
      <dgm:t>
        <a:bodyPr/>
        <a:lstStyle/>
        <a:p>
          <a:endParaRPr lang="en-US"/>
        </a:p>
      </dgm:t>
    </dgm:pt>
    <dgm:pt modelId="{7E4F8B75-8999-994F-9C2A-BC4FC11E8093}" type="pres">
      <dgm:prSet presAssocID="{67C94975-0726-D147-8621-A102F2CA0D1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F930778-B0B6-AA41-9362-2335778A8760}" type="pres">
      <dgm:prSet presAssocID="{54D070D8-C68E-514A-93CC-6941BDB49DE6}" presName="centerShape" presStyleLbl="node0" presStyleIdx="0" presStyleCnt="1"/>
      <dgm:spPr/>
      <dgm:t>
        <a:bodyPr/>
        <a:lstStyle/>
        <a:p>
          <a:endParaRPr lang="en-US"/>
        </a:p>
      </dgm:t>
    </dgm:pt>
    <dgm:pt modelId="{222150C3-3379-D346-8631-E6F80362D186}" type="pres">
      <dgm:prSet presAssocID="{3966F72A-E571-4942-94B1-B6EB1129362B}" presName="parTrans" presStyleLbl="bgSibTrans2D1" presStyleIdx="0" presStyleCnt="4"/>
      <dgm:spPr/>
      <dgm:t>
        <a:bodyPr/>
        <a:lstStyle/>
        <a:p>
          <a:endParaRPr lang="en-US"/>
        </a:p>
      </dgm:t>
    </dgm:pt>
    <dgm:pt modelId="{8D198883-0466-0F42-B674-1D6C3FA78F99}" type="pres">
      <dgm:prSet presAssocID="{B28657C8-AA4B-A142-8C0B-1ADFA9750D0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5B4AF9-213C-8D47-BCC7-7BC15019BC23}" type="pres">
      <dgm:prSet presAssocID="{80E83601-10E8-F543-A112-E118B986DA75}" presName="parTrans" presStyleLbl="bgSibTrans2D1" presStyleIdx="1" presStyleCnt="4"/>
      <dgm:spPr/>
      <dgm:t>
        <a:bodyPr/>
        <a:lstStyle/>
        <a:p>
          <a:endParaRPr lang="en-US"/>
        </a:p>
      </dgm:t>
    </dgm:pt>
    <dgm:pt modelId="{3DF5644E-4053-774E-B918-E897077A012B}" type="pres">
      <dgm:prSet presAssocID="{446AAB64-35A9-0942-93D4-67E054819373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8930B8-76A4-C74E-A85A-40B6F4681BBF}" type="pres">
      <dgm:prSet presAssocID="{A62448EC-0694-204D-9C12-BF048F20DFC5}" presName="parTrans" presStyleLbl="bgSibTrans2D1" presStyleIdx="2" presStyleCnt="4"/>
      <dgm:spPr/>
      <dgm:t>
        <a:bodyPr/>
        <a:lstStyle/>
        <a:p>
          <a:endParaRPr lang="en-US"/>
        </a:p>
      </dgm:t>
    </dgm:pt>
    <dgm:pt modelId="{96F73134-0791-0948-B3F3-5E0AB9754BEE}" type="pres">
      <dgm:prSet presAssocID="{330D4111-47F5-3A44-AE7D-93861CEB9D36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6B1E1A-9AA9-D142-B4C0-DED6E9A59A1B}" type="pres">
      <dgm:prSet presAssocID="{C957A139-045E-4B45-BEA3-D4CC1F1A123E}" presName="parTrans" presStyleLbl="bgSibTrans2D1" presStyleIdx="3" presStyleCnt="4"/>
      <dgm:spPr/>
      <dgm:t>
        <a:bodyPr/>
        <a:lstStyle/>
        <a:p>
          <a:endParaRPr lang="en-US"/>
        </a:p>
      </dgm:t>
    </dgm:pt>
    <dgm:pt modelId="{0CCF0537-0222-3145-8C3A-DCFE3EE41E77}" type="pres">
      <dgm:prSet presAssocID="{2C60B947-6898-2C4D-837E-E0592018612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F9BF119-B490-6F45-9A1D-052DF2469A02}" srcId="{54D070D8-C68E-514A-93CC-6941BDB49DE6}" destId="{B28657C8-AA4B-A142-8C0B-1ADFA9750D0E}" srcOrd="0" destOrd="0" parTransId="{3966F72A-E571-4942-94B1-B6EB1129362B}" sibTransId="{BD27B927-9234-054F-9DE4-6239C3666AE1}"/>
    <dgm:cxn modelId="{7F1C1174-218C-3849-944B-5B62D51BC3B4}" type="presOf" srcId="{80E83601-10E8-F543-A112-E118B986DA75}" destId="{895B4AF9-213C-8D47-BCC7-7BC15019BC23}" srcOrd="0" destOrd="0" presId="urn:microsoft.com/office/officeart/2005/8/layout/radial4"/>
    <dgm:cxn modelId="{CE7208F9-774C-EC41-824F-E801A7790BE3}" type="presOf" srcId="{330D4111-47F5-3A44-AE7D-93861CEB9D36}" destId="{96F73134-0791-0948-B3F3-5E0AB9754BEE}" srcOrd="0" destOrd="0" presId="urn:microsoft.com/office/officeart/2005/8/layout/radial4"/>
    <dgm:cxn modelId="{C3706968-E153-874D-A1C6-ED027B076E44}" type="presOf" srcId="{54D070D8-C68E-514A-93CC-6941BDB49DE6}" destId="{7F930778-B0B6-AA41-9362-2335778A8760}" srcOrd="0" destOrd="0" presId="urn:microsoft.com/office/officeart/2005/8/layout/radial4"/>
    <dgm:cxn modelId="{74540B9D-665F-1441-B6AE-B298B8FBBEB6}" srcId="{67C94975-0726-D147-8621-A102F2CA0D19}" destId="{54D070D8-C68E-514A-93CC-6941BDB49DE6}" srcOrd="0" destOrd="0" parTransId="{2A4D589C-8A3F-804D-A888-D110FB05AFB5}" sibTransId="{B23F850C-F594-654E-8325-89D7AEADF00B}"/>
    <dgm:cxn modelId="{21B71720-2E67-4F49-B7D9-7B6673D7906D}" type="presOf" srcId="{A62448EC-0694-204D-9C12-BF048F20DFC5}" destId="{568930B8-76A4-C74E-A85A-40B6F4681BBF}" srcOrd="0" destOrd="0" presId="urn:microsoft.com/office/officeart/2005/8/layout/radial4"/>
    <dgm:cxn modelId="{FF30E4A1-3761-F54C-9A8E-18139B1BACFA}" srcId="{54D070D8-C68E-514A-93CC-6941BDB49DE6}" destId="{330D4111-47F5-3A44-AE7D-93861CEB9D36}" srcOrd="2" destOrd="0" parTransId="{A62448EC-0694-204D-9C12-BF048F20DFC5}" sibTransId="{7AA2C83C-B3BF-5548-860A-3C829452FB90}"/>
    <dgm:cxn modelId="{9AEC7860-A313-264A-B902-2CEAA0125D41}" type="presOf" srcId="{B28657C8-AA4B-A142-8C0B-1ADFA9750D0E}" destId="{8D198883-0466-0F42-B674-1D6C3FA78F99}" srcOrd="0" destOrd="0" presId="urn:microsoft.com/office/officeart/2005/8/layout/radial4"/>
    <dgm:cxn modelId="{C5F9994C-B6F5-324F-AFFF-64E5423F9AF9}" type="presOf" srcId="{67C94975-0726-D147-8621-A102F2CA0D19}" destId="{7E4F8B75-8999-994F-9C2A-BC4FC11E8093}" srcOrd="0" destOrd="0" presId="urn:microsoft.com/office/officeart/2005/8/layout/radial4"/>
    <dgm:cxn modelId="{93A6EC16-5EC0-3D42-AD59-DB45D0698FA1}" type="presOf" srcId="{2C60B947-6898-2C4D-837E-E05920186122}" destId="{0CCF0537-0222-3145-8C3A-DCFE3EE41E77}" srcOrd="0" destOrd="0" presId="urn:microsoft.com/office/officeart/2005/8/layout/radial4"/>
    <dgm:cxn modelId="{9BC765B4-EA65-5F45-9BEA-AF51D738D141}" srcId="{54D070D8-C68E-514A-93CC-6941BDB49DE6}" destId="{446AAB64-35A9-0942-93D4-67E054819373}" srcOrd="1" destOrd="0" parTransId="{80E83601-10E8-F543-A112-E118B986DA75}" sibTransId="{CE3D9A38-C4E5-2546-A1B1-14A40AFA60EF}"/>
    <dgm:cxn modelId="{DD919ABF-FA63-0246-A105-91DC141E1048}" type="presOf" srcId="{446AAB64-35A9-0942-93D4-67E054819373}" destId="{3DF5644E-4053-774E-B918-E897077A012B}" srcOrd="0" destOrd="0" presId="urn:microsoft.com/office/officeart/2005/8/layout/radial4"/>
    <dgm:cxn modelId="{9097AE35-54F5-C44B-9C44-1FD74F8E8138}" srcId="{54D070D8-C68E-514A-93CC-6941BDB49DE6}" destId="{2C60B947-6898-2C4D-837E-E05920186122}" srcOrd="3" destOrd="0" parTransId="{C957A139-045E-4B45-BEA3-D4CC1F1A123E}" sibTransId="{0F056ADE-0E71-3445-9FEA-52F3D03D374D}"/>
    <dgm:cxn modelId="{6048F37F-A389-104B-8C36-E0ABB7CB61A3}" type="presOf" srcId="{C957A139-045E-4B45-BEA3-D4CC1F1A123E}" destId="{996B1E1A-9AA9-D142-B4C0-DED6E9A59A1B}" srcOrd="0" destOrd="0" presId="urn:microsoft.com/office/officeart/2005/8/layout/radial4"/>
    <dgm:cxn modelId="{BFF6A1AC-9998-BC40-A4FA-3DD47907B9E7}" type="presOf" srcId="{3966F72A-E571-4942-94B1-B6EB1129362B}" destId="{222150C3-3379-D346-8631-E6F80362D186}" srcOrd="0" destOrd="0" presId="urn:microsoft.com/office/officeart/2005/8/layout/radial4"/>
    <dgm:cxn modelId="{F540B7B9-EB04-E44D-8253-61DC2244A1A0}" type="presParOf" srcId="{7E4F8B75-8999-994F-9C2A-BC4FC11E8093}" destId="{7F930778-B0B6-AA41-9362-2335778A8760}" srcOrd="0" destOrd="0" presId="urn:microsoft.com/office/officeart/2005/8/layout/radial4"/>
    <dgm:cxn modelId="{981BE01D-C2DB-F543-9581-67CF0F54935C}" type="presParOf" srcId="{7E4F8B75-8999-994F-9C2A-BC4FC11E8093}" destId="{222150C3-3379-D346-8631-E6F80362D186}" srcOrd="1" destOrd="0" presId="urn:microsoft.com/office/officeart/2005/8/layout/radial4"/>
    <dgm:cxn modelId="{2CDF75B1-92ED-6D40-865C-495187B932DD}" type="presParOf" srcId="{7E4F8B75-8999-994F-9C2A-BC4FC11E8093}" destId="{8D198883-0466-0F42-B674-1D6C3FA78F99}" srcOrd="2" destOrd="0" presId="urn:microsoft.com/office/officeart/2005/8/layout/radial4"/>
    <dgm:cxn modelId="{158DE6F7-33D2-3446-B32F-B72993AC7D63}" type="presParOf" srcId="{7E4F8B75-8999-994F-9C2A-BC4FC11E8093}" destId="{895B4AF9-213C-8D47-BCC7-7BC15019BC23}" srcOrd="3" destOrd="0" presId="urn:microsoft.com/office/officeart/2005/8/layout/radial4"/>
    <dgm:cxn modelId="{4B574B06-9FBC-9B4E-A530-5968F79B77E2}" type="presParOf" srcId="{7E4F8B75-8999-994F-9C2A-BC4FC11E8093}" destId="{3DF5644E-4053-774E-B918-E897077A012B}" srcOrd="4" destOrd="0" presId="urn:microsoft.com/office/officeart/2005/8/layout/radial4"/>
    <dgm:cxn modelId="{70982CB0-1A2F-3946-A0DD-0FBA579561CF}" type="presParOf" srcId="{7E4F8B75-8999-994F-9C2A-BC4FC11E8093}" destId="{568930B8-76A4-C74E-A85A-40B6F4681BBF}" srcOrd="5" destOrd="0" presId="urn:microsoft.com/office/officeart/2005/8/layout/radial4"/>
    <dgm:cxn modelId="{5F748C2E-4364-024D-8147-DB686A2567AE}" type="presParOf" srcId="{7E4F8B75-8999-994F-9C2A-BC4FC11E8093}" destId="{96F73134-0791-0948-B3F3-5E0AB9754BEE}" srcOrd="6" destOrd="0" presId="urn:microsoft.com/office/officeart/2005/8/layout/radial4"/>
    <dgm:cxn modelId="{1EC0C1D4-2CCB-EF4C-AB79-384E0F1EDBF3}" type="presParOf" srcId="{7E4F8B75-8999-994F-9C2A-BC4FC11E8093}" destId="{996B1E1A-9AA9-D142-B4C0-DED6E9A59A1B}" srcOrd="7" destOrd="0" presId="urn:microsoft.com/office/officeart/2005/8/layout/radial4"/>
    <dgm:cxn modelId="{A299DAE2-9143-2C41-BEBA-B53D52A28833}" type="presParOf" srcId="{7E4F8B75-8999-994F-9C2A-BC4FC11E8093}" destId="{0CCF0537-0222-3145-8C3A-DCFE3EE41E77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7C94975-0726-D147-8621-A102F2CA0D19}" type="doc">
      <dgm:prSet loTypeId="urn:microsoft.com/office/officeart/2005/8/layout/radial4" loCatId="" qsTypeId="urn:microsoft.com/office/officeart/2005/8/quickstyle/simple4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54D070D8-C68E-514A-93CC-6941BDB49DE6}">
      <dgm:prSet phldrT="[Text]"/>
      <dgm:spPr/>
      <dgm:t>
        <a:bodyPr/>
        <a:lstStyle/>
        <a:p>
          <a:r>
            <a:rPr lang="en-US" b="1" dirty="0" err="1" smtClean="0">
              <a:latin typeface="Segoe UI Light"/>
              <a:cs typeface="Segoe UI Light"/>
            </a:rPr>
            <a:t>RBMPPoM</a:t>
          </a:r>
          <a:endParaRPr lang="en-US" b="1" dirty="0">
            <a:latin typeface="Segoe UI Light"/>
            <a:cs typeface="Segoe UI Light"/>
          </a:endParaRPr>
        </a:p>
      </dgm:t>
    </dgm:pt>
    <dgm:pt modelId="{2A4D589C-8A3F-804D-A888-D110FB05AFB5}" type="parTrans" cxnId="{74540B9D-665F-1441-B6AE-B298B8FBBEB6}">
      <dgm:prSet/>
      <dgm:spPr/>
      <dgm:t>
        <a:bodyPr/>
        <a:lstStyle/>
        <a:p>
          <a:endParaRPr lang="en-US"/>
        </a:p>
      </dgm:t>
    </dgm:pt>
    <dgm:pt modelId="{B23F850C-F594-654E-8325-89D7AEADF00B}" type="sibTrans" cxnId="{74540B9D-665F-1441-B6AE-B298B8FBBEB6}">
      <dgm:prSet/>
      <dgm:spPr/>
      <dgm:t>
        <a:bodyPr/>
        <a:lstStyle/>
        <a:p>
          <a:endParaRPr lang="en-US"/>
        </a:p>
      </dgm:t>
    </dgm:pt>
    <dgm:pt modelId="{330D4111-47F5-3A44-AE7D-93861CEB9D36}">
      <dgm:prSet phldrT="[Text]"/>
      <dgm:spPr/>
      <dgm:t>
        <a:bodyPr/>
        <a:lstStyle/>
        <a:p>
          <a:r>
            <a:rPr lang="en-US" b="1" dirty="0" smtClean="0">
              <a:latin typeface="Segoe UI Light"/>
              <a:cs typeface="Segoe UI Light"/>
            </a:rPr>
            <a:t>XML</a:t>
          </a:r>
          <a:endParaRPr lang="en-US" b="1" dirty="0">
            <a:latin typeface="Segoe UI Light"/>
            <a:cs typeface="Segoe UI Light"/>
          </a:endParaRPr>
        </a:p>
      </dgm:t>
    </dgm:pt>
    <dgm:pt modelId="{A62448EC-0694-204D-9C12-BF048F20DFC5}" type="parTrans" cxnId="{FF30E4A1-3761-F54C-9A8E-18139B1BACFA}">
      <dgm:prSet/>
      <dgm:spPr/>
      <dgm:t>
        <a:bodyPr/>
        <a:lstStyle/>
        <a:p>
          <a:endParaRPr lang="en-US"/>
        </a:p>
      </dgm:t>
    </dgm:pt>
    <dgm:pt modelId="{7AA2C83C-B3BF-5548-860A-3C829452FB90}" type="sibTrans" cxnId="{FF30E4A1-3761-F54C-9A8E-18139B1BACFA}">
      <dgm:prSet/>
      <dgm:spPr/>
      <dgm:t>
        <a:bodyPr/>
        <a:lstStyle/>
        <a:p>
          <a:endParaRPr lang="en-US"/>
        </a:p>
      </dgm:t>
    </dgm:pt>
    <dgm:pt modelId="{446AAB64-35A9-0942-93D4-67E054819373}">
      <dgm:prSet phldrT="[Text]"/>
      <dgm:spPr/>
      <dgm:t>
        <a:bodyPr/>
        <a:lstStyle/>
        <a:p>
          <a:r>
            <a:rPr lang="en-US" b="1" dirty="0" smtClean="0">
              <a:latin typeface="Segoe UI Light"/>
              <a:cs typeface="Segoe UI Light"/>
            </a:rPr>
            <a:t>RBD </a:t>
          </a:r>
          <a:r>
            <a:rPr lang="en-US" b="1" dirty="0" smtClean="0">
              <a:latin typeface="Segoe UI Light"/>
              <a:cs typeface="Segoe UI Light"/>
            </a:rPr>
            <a:t>level   (1 file </a:t>
          </a:r>
          <a:r>
            <a:rPr lang="en-US" b="1" dirty="0" smtClean="0">
              <a:latin typeface="Segoe UI Light"/>
              <a:cs typeface="Segoe UI Light"/>
            </a:rPr>
            <a:t>per RBD)</a:t>
          </a:r>
          <a:endParaRPr lang="en-US" b="1" dirty="0">
            <a:latin typeface="Segoe UI Light"/>
            <a:cs typeface="Segoe UI Light"/>
          </a:endParaRPr>
        </a:p>
      </dgm:t>
    </dgm:pt>
    <dgm:pt modelId="{80E83601-10E8-F543-A112-E118B986DA75}" type="parTrans" cxnId="{9BC765B4-EA65-5F45-9BEA-AF51D738D141}">
      <dgm:prSet/>
      <dgm:spPr/>
      <dgm:t>
        <a:bodyPr/>
        <a:lstStyle/>
        <a:p>
          <a:endParaRPr lang="en-US"/>
        </a:p>
      </dgm:t>
    </dgm:pt>
    <dgm:pt modelId="{CE3D9A38-C4E5-2546-A1B1-14A40AFA60EF}" type="sibTrans" cxnId="{9BC765B4-EA65-5F45-9BEA-AF51D738D141}">
      <dgm:prSet/>
      <dgm:spPr/>
      <dgm:t>
        <a:bodyPr/>
        <a:lstStyle/>
        <a:p>
          <a:endParaRPr lang="en-US"/>
        </a:p>
      </dgm:t>
    </dgm:pt>
    <dgm:pt modelId="{2C60B947-6898-2C4D-837E-E05920186122}">
      <dgm:prSet phldrT="[Text]"/>
      <dgm:spPr/>
      <dgm:t>
        <a:bodyPr/>
        <a:lstStyle/>
        <a:p>
          <a:r>
            <a:rPr lang="en-US" b="1" dirty="0" smtClean="0">
              <a:latin typeface="Segoe UI Light"/>
              <a:cs typeface="Segoe UI Light"/>
            </a:rPr>
            <a:t>Chapter </a:t>
          </a:r>
          <a:r>
            <a:rPr lang="en-US" b="1" dirty="0" smtClean="0">
              <a:latin typeface="Segoe UI Light"/>
              <a:cs typeface="Segoe UI Light"/>
            </a:rPr>
            <a:t>9,10 and 11</a:t>
          </a:r>
          <a:endParaRPr lang="en-US" b="1" dirty="0">
            <a:latin typeface="Segoe UI Light"/>
            <a:cs typeface="Segoe UI Light"/>
          </a:endParaRPr>
        </a:p>
      </dgm:t>
    </dgm:pt>
    <dgm:pt modelId="{C957A139-045E-4B45-BEA3-D4CC1F1A123E}" type="parTrans" cxnId="{9097AE35-54F5-C44B-9C44-1FD74F8E8138}">
      <dgm:prSet/>
      <dgm:spPr/>
      <dgm:t>
        <a:bodyPr/>
        <a:lstStyle/>
        <a:p>
          <a:endParaRPr lang="en-US"/>
        </a:p>
      </dgm:t>
    </dgm:pt>
    <dgm:pt modelId="{0F056ADE-0E71-3445-9FEA-52F3D03D374D}" type="sibTrans" cxnId="{9097AE35-54F5-C44B-9C44-1FD74F8E8138}">
      <dgm:prSet/>
      <dgm:spPr/>
      <dgm:t>
        <a:bodyPr/>
        <a:lstStyle/>
        <a:p>
          <a:endParaRPr lang="en-US"/>
        </a:p>
      </dgm:t>
    </dgm:pt>
    <dgm:pt modelId="{B28657C8-AA4B-A142-8C0B-1ADFA9750D0E}">
      <dgm:prSet phldrT="[Text]"/>
      <dgm:spPr/>
      <dgm:t>
        <a:bodyPr/>
        <a:lstStyle/>
        <a:p>
          <a:r>
            <a:rPr lang="en-US" b="1" dirty="0" smtClean="0">
              <a:latin typeface="Segoe UI Light"/>
              <a:cs typeface="Segoe UI Light"/>
            </a:rPr>
            <a:t> </a:t>
          </a:r>
          <a:r>
            <a:rPr lang="en-US" b="1" dirty="0" smtClean="0">
              <a:latin typeface="Segoe UI Light"/>
              <a:cs typeface="Segoe UI Light"/>
            </a:rPr>
            <a:t>Information on the River Basins Management Plans, </a:t>
          </a:r>
          <a:r>
            <a:rPr lang="en-US" b="1" dirty="0" err="1" smtClean="0">
              <a:latin typeface="Segoe UI Light"/>
              <a:cs typeface="Segoe UI Light"/>
            </a:rPr>
            <a:t>Programmes</a:t>
          </a:r>
          <a:r>
            <a:rPr lang="en-US" b="1" dirty="0" smtClean="0">
              <a:latin typeface="Segoe UI Light"/>
              <a:cs typeface="Segoe UI Light"/>
            </a:rPr>
            <a:t> of Measures and Economic Analysis</a:t>
          </a:r>
          <a:endParaRPr lang="en-US" b="1" dirty="0">
            <a:latin typeface="Segoe UI Light"/>
            <a:cs typeface="Segoe UI Light"/>
          </a:endParaRPr>
        </a:p>
      </dgm:t>
    </dgm:pt>
    <dgm:pt modelId="{3966F72A-E571-4942-94B1-B6EB1129362B}" type="parTrans" cxnId="{DF9BF119-B490-6F45-9A1D-052DF2469A02}">
      <dgm:prSet/>
      <dgm:spPr/>
      <dgm:t>
        <a:bodyPr/>
        <a:lstStyle/>
        <a:p>
          <a:endParaRPr lang="en-US"/>
        </a:p>
      </dgm:t>
    </dgm:pt>
    <dgm:pt modelId="{BD27B927-9234-054F-9DE4-6239C3666AE1}" type="sibTrans" cxnId="{DF9BF119-B490-6F45-9A1D-052DF2469A02}">
      <dgm:prSet/>
      <dgm:spPr/>
      <dgm:t>
        <a:bodyPr/>
        <a:lstStyle/>
        <a:p>
          <a:endParaRPr lang="en-US"/>
        </a:p>
      </dgm:t>
    </dgm:pt>
    <dgm:pt modelId="{7E4F8B75-8999-994F-9C2A-BC4FC11E8093}" type="pres">
      <dgm:prSet presAssocID="{67C94975-0726-D147-8621-A102F2CA0D1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F930778-B0B6-AA41-9362-2335778A8760}" type="pres">
      <dgm:prSet presAssocID="{54D070D8-C68E-514A-93CC-6941BDB49DE6}" presName="centerShape" presStyleLbl="node0" presStyleIdx="0" presStyleCnt="1"/>
      <dgm:spPr/>
      <dgm:t>
        <a:bodyPr/>
        <a:lstStyle/>
        <a:p>
          <a:endParaRPr lang="en-US"/>
        </a:p>
      </dgm:t>
    </dgm:pt>
    <dgm:pt modelId="{222150C3-3379-D346-8631-E6F80362D186}" type="pres">
      <dgm:prSet presAssocID="{3966F72A-E571-4942-94B1-B6EB1129362B}" presName="parTrans" presStyleLbl="bgSibTrans2D1" presStyleIdx="0" presStyleCnt="4"/>
      <dgm:spPr/>
      <dgm:t>
        <a:bodyPr/>
        <a:lstStyle/>
        <a:p>
          <a:endParaRPr lang="en-US"/>
        </a:p>
      </dgm:t>
    </dgm:pt>
    <dgm:pt modelId="{8D198883-0466-0F42-B674-1D6C3FA78F99}" type="pres">
      <dgm:prSet presAssocID="{B28657C8-AA4B-A142-8C0B-1ADFA9750D0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5B4AF9-213C-8D47-BCC7-7BC15019BC23}" type="pres">
      <dgm:prSet presAssocID="{80E83601-10E8-F543-A112-E118B986DA75}" presName="parTrans" presStyleLbl="bgSibTrans2D1" presStyleIdx="1" presStyleCnt="4"/>
      <dgm:spPr/>
      <dgm:t>
        <a:bodyPr/>
        <a:lstStyle/>
        <a:p>
          <a:endParaRPr lang="en-US"/>
        </a:p>
      </dgm:t>
    </dgm:pt>
    <dgm:pt modelId="{3DF5644E-4053-774E-B918-E897077A012B}" type="pres">
      <dgm:prSet presAssocID="{446AAB64-35A9-0942-93D4-67E054819373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8930B8-76A4-C74E-A85A-40B6F4681BBF}" type="pres">
      <dgm:prSet presAssocID="{A62448EC-0694-204D-9C12-BF048F20DFC5}" presName="parTrans" presStyleLbl="bgSibTrans2D1" presStyleIdx="2" presStyleCnt="4"/>
      <dgm:spPr/>
      <dgm:t>
        <a:bodyPr/>
        <a:lstStyle/>
        <a:p>
          <a:endParaRPr lang="en-US"/>
        </a:p>
      </dgm:t>
    </dgm:pt>
    <dgm:pt modelId="{96F73134-0791-0948-B3F3-5E0AB9754BEE}" type="pres">
      <dgm:prSet presAssocID="{330D4111-47F5-3A44-AE7D-93861CEB9D36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6B1E1A-9AA9-D142-B4C0-DED6E9A59A1B}" type="pres">
      <dgm:prSet presAssocID="{C957A139-045E-4B45-BEA3-D4CC1F1A123E}" presName="parTrans" presStyleLbl="bgSibTrans2D1" presStyleIdx="3" presStyleCnt="4"/>
      <dgm:spPr/>
      <dgm:t>
        <a:bodyPr/>
        <a:lstStyle/>
        <a:p>
          <a:endParaRPr lang="en-US"/>
        </a:p>
      </dgm:t>
    </dgm:pt>
    <dgm:pt modelId="{0CCF0537-0222-3145-8C3A-DCFE3EE41E77}" type="pres">
      <dgm:prSet presAssocID="{2C60B947-6898-2C4D-837E-E0592018612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01AD10A-4826-0042-8A14-209A4BA6678C}" type="presOf" srcId="{B28657C8-AA4B-A142-8C0B-1ADFA9750D0E}" destId="{8D198883-0466-0F42-B674-1D6C3FA78F99}" srcOrd="0" destOrd="0" presId="urn:microsoft.com/office/officeart/2005/8/layout/radial4"/>
    <dgm:cxn modelId="{8C01195C-6CF9-5049-8426-69D6AEB8748D}" type="presOf" srcId="{80E83601-10E8-F543-A112-E118B986DA75}" destId="{895B4AF9-213C-8D47-BCC7-7BC15019BC23}" srcOrd="0" destOrd="0" presId="urn:microsoft.com/office/officeart/2005/8/layout/radial4"/>
    <dgm:cxn modelId="{8387D54E-A51A-9B49-B87C-A526E6619391}" type="presOf" srcId="{2C60B947-6898-2C4D-837E-E05920186122}" destId="{0CCF0537-0222-3145-8C3A-DCFE3EE41E77}" srcOrd="0" destOrd="0" presId="urn:microsoft.com/office/officeart/2005/8/layout/radial4"/>
    <dgm:cxn modelId="{9BC765B4-EA65-5F45-9BEA-AF51D738D141}" srcId="{54D070D8-C68E-514A-93CC-6941BDB49DE6}" destId="{446AAB64-35A9-0942-93D4-67E054819373}" srcOrd="1" destOrd="0" parTransId="{80E83601-10E8-F543-A112-E118B986DA75}" sibTransId="{CE3D9A38-C4E5-2546-A1B1-14A40AFA60EF}"/>
    <dgm:cxn modelId="{F29498EC-8485-EC40-A9AE-32293DC96608}" type="presOf" srcId="{A62448EC-0694-204D-9C12-BF048F20DFC5}" destId="{568930B8-76A4-C74E-A85A-40B6F4681BBF}" srcOrd="0" destOrd="0" presId="urn:microsoft.com/office/officeart/2005/8/layout/radial4"/>
    <dgm:cxn modelId="{FF30E4A1-3761-F54C-9A8E-18139B1BACFA}" srcId="{54D070D8-C68E-514A-93CC-6941BDB49DE6}" destId="{330D4111-47F5-3A44-AE7D-93861CEB9D36}" srcOrd="2" destOrd="0" parTransId="{A62448EC-0694-204D-9C12-BF048F20DFC5}" sibTransId="{7AA2C83C-B3BF-5548-860A-3C829452FB90}"/>
    <dgm:cxn modelId="{9AA791DC-F198-4742-8845-21D58FBB0A81}" type="presOf" srcId="{C957A139-045E-4B45-BEA3-D4CC1F1A123E}" destId="{996B1E1A-9AA9-D142-B4C0-DED6E9A59A1B}" srcOrd="0" destOrd="0" presId="urn:microsoft.com/office/officeart/2005/8/layout/radial4"/>
    <dgm:cxn modelId="{DF9BF119-B490-6F45-9A1D-052DF2469A02}" srcId="{54D070D8-C68E-514A-93CC-6941BDB49DE6}" destId="{B28657C8-AA4B-A142-8C0B-1ADFA9750D0E}" srcOrd="0" destOrd="0" parTransId="{3966F72A-E571-4942-94B1-B6EB1129362B}" sibTransId="{BD27B927-9234-054F-9DE4-6239C3666AE1}"/>
    <dgm:cxn modelId="{E768C7A7-72D8-9A4F-9166-16B591406E2A}" type="presOf" srcId="{54D070D8-C68E-514A-93CC-6941BDB49DE6}" destId="{7F930778-B0B6-AA41-9362-2335778A8760}" srcOrd="0" destOrd="0" presId="urn:microsoft.com/office/officeart/2005/8/layout/radial4"/>
    <dgm:cxn modelId="{74540B9D-665F-1441-B6AE-B298B8FBBEB6}" srcId="{67C94975-0726-D147-8621-A102F2CA0D19}" destId="{54D070D8-C68E-514A-93CC-6941BDB49DE6}" srcOrd="0" destOrd="0" parTransId="{2A4D589C-8A3F-804D-A888-D110FB05AFB5}" sibTransId="{B23F850C-F594-654E-8325-89D7AEADF00B}"/>
    <dgm:cxn modelId="{9097AE35-54F5-C44B-9C44-1FD74F8E8138}" srcId="{54D070D8-C68E-514A-93CC-6941BDB49DE6}" destId="{2C60B947-6898-2C4D-837E-E05920186122}" srcOrd="3" destOrd="0" parTransId="{C957A139-045E-4B45-BEA3-D4CC1F1A123E}" sibTransId="{0F056ADE-0E71-3445-9FEA-52F3D03D374D}"/>
    <dgm:cxn modelId="{C625964D-606F-1F4B-AC46-F7B5E7836A7C}" type="presOf" srcId="{446AAB64-35A9-0942-93D4-67E054819373}" destId="{3DF5644E-4053-774E-B918-E897077A012B}" srcOrd="0" destOrd="0" presId="urn:microsoft.com/office/officeart/2005/8/layout/radial4"/>
    <dgm:cxn modelId="{ACB49E2E-80F0-A549-AF21-FE2836442FA0}" type="presOf" srcId="{330D4111-47F5-3A44-AE7D-93861CEB9D36}" destId="{96F73134-0791-0948-B3F3-5E0AB9754BEE}" srcOrd="0" destOrd="0" presId="urn:microsoft.com/office/officeart/2005/8/layout/radial4"/>
    <dgm:cxn modelId="{E8C59CFB-6258-F84B-82F1-39441A8ED658}" type="presOf" srcId="{67C94975-0726-D147-8621-A102F2CA0D19}" destId="{7E4F8B75-8999-994F-9C2A-BC4FC11E8093}" srcOrd="0" destOrd="0" presId="urn:microsoft.com/office/officeart/2005/8/layout/radial4"/>
    <dgm:cxn modelId="{BF993EB3-90AE-5640-BB38-4DB049C8E82A}" type="presOf" srcId="{3966F72A-E571-4942-94B1-B6EB1129362B}" destId="{222150C3-3379-D346-8631-E6F80362D186}" srcOrd="0" destOrd="0" presId="urn:microsoft.com/office/officeart/2005/8/layout/radial4"/>
    <dgm:cxn modelId="{EDFDE620-D886-964A-9B05-549EFB338A1A}" type="presParOf" srcId="{7E4F8B75-8999-994F-9C2A-BC4FC11E8093}" destId="{7F930778-B0B6-AA41-9362-2335778A8760}" srcOrd="0" destOrd="0" presId="urn:microsoft.com/office/officeart/2005/8/layout/radial4"/>
    <dgm:cxn modelId="{7BEBFE92-BD79-B644-8767-A2087101114A}" type="presParOf" srcId="{7E4F8B75-8999-994F-9C2A-BC4FC11E8093}" destId="{222150C3-3379-D346-8631-E6F80362D186}" srcOrd="1" destOrd="0" presId="urn:microsoft.com/office/officeart/2005/8/layout/radial4"/>
    <dgm:cxn modelId="{85ECE925-9D4C-7E48-9523-861CC00D8911}" type="presParOf" srcId="{7E4F8B75-8999-994F-9C2A-BC4FC11E8093}" destId="{8D198883-0466-0F42-B674-1D6C3FA78F99}" srcOrd="2" destOrd="0" presId="urn:microsoft.com/office/officeart/2005/8/layout/radial4"/>
    <dgm:cxn modelId="{98376A7E-B499-0E40-AB7D-F399BFC4B4B1}" type="presParOf" srcId="{7E4F8B75-8999-994F-9C2A-BC4FC11E8093}" destId="{895B4AF9-213C-8D47-BCC7-7BC15019BC23}" srcOrd="3" destOrd="0" presId="urn:microsoft.com/office/officeart/2005/8/layout/radial4"/>
    <dgm:cxn modelId="{D1D1E1A1-106D-554E-9FFC-53CEBA6CA333}" type="presParOf" srcId="{7E4F8B75-8999-994F-9C2A-BC4FC11E8093}" destId="{3DF5644E-4053-774E-B918-E897077A012B}" srcOrd="4" destOrd="0" presId="urn:microsoft.com/office/officeart/2005/8/layout/radial4"/>
    <dgm:cxn modelId="{53AE44F3-D8DB-C744-87D5-94C1762A6AFD}" type="presParOf" srcId="{7E4F8B75-8999-994F-9C2A-BC4FC11E8093}" destId="{568930B8-76A4-C74E-A85A-40B6F4681BBF}" srcOrd="5" destOrd="0" presId="urn:microsoft.com/office/officeart/2005/8/layout/radial4"/>
    <dgm:cxn modelId="{8D576E4F-78D0-F948-94B1-B6EFBF3C55C8}" type="presParOf" srcId="{7E4F8B75-8999-994F-9C2A-BC4FC11E8093}" destId="{96F73134-0791-0948-B3F3-5E0AB9754BEE}" srcOrd="6" destOrd="0" presId="urn:microsoft.com/office/officeart/2005/8/layout/radial4"/>
    <dgm:cxn modelId="{944E9268-8513-2944-AB32-BFCDCBEEDD27}" type="presParOf" srcId="{7E4F8B75-8999-994F-9C2A-BC4FC11E8093}" destId="{996B1E1A-9AA9-D142-B4C0-DED6E9A59A1B}" srcOrd="7" destOrd="0" presId="urn:microsoft.com/office/officeart/2005/8/layout/radial4"/>
    <dgm:cxn modelId="{85C82806-4E87-254E-9E73-D53A34396A9D}" type="presParOf" srcId="{7E4F8B75-8999-994F-9C2A-BC4FC11E8093}" destId="{0CCF0537-0222-3145-8C3A-DCFE3EE41E77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930778-B0B6-AA41-9362-2335778A8760}">
      <dsp:nvSpPr>
        <dsp:cNvPr id="0" name=""/>
        <dsp:cNvSpPr/>
      </dsp:nvSpPr>
      <dsp:spPr>
        <a:xfrm>
          <a:off x="2930360" y="2367461"/>
          <a:ext cx="2167663" cy="216766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465" tIns="37465" rIns="37465" bIns="37465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900" b="1" kern="1200" dirty="0" smtClean="0">
              <a:latin typeface="Segoe UI Light"/>
              <a:cs typeface="Segoe UI Light"/>
            </a:rPr>
            <a:t>SWB</a:t>
          </a:r>
          <a:endParaRPr lang="en-US" sz="5900" b="1" kern="1200" dirty="0">
            <a:latin typeface="Segoe UI Light"/>
            <a:cs typeface="Segoe UI Light"/>
          </a:endParaRPr>
        </a:p>
      </dsp:txBody>
      <dsp:txXfrm>
        <a:off x="3247807" y="2684908"/>
        <a:ext cx="1532769" cy="1532769"/>
      </dsp:txXfrm>
    </dsp:sp>
    <dsp:sp modelId="{222150C3-3379-D346-8631-E6F80362D186}">
      <dsp:nvSpPr>
        <dsp:cNvPr id="0" name=""/>
        <dsp:cNvSpPr/>
      </dsp:nvSpPr>
      <dsp:spPr>
        <a:xfrm rot="11700000">
          <a:off x="1186030" y="2614244"/>
          <a:ext cx="1714100" cy="61778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D198883-0466-0F42-B674-1D6C3FA78F99}">
      <dsp:nvSpPr>
        <dsp:cNvPr id="0" name=""/>
        <dsp:cNvSpPr/>
      </dsp:nvSpPr>
      <dsp:spPr>
        <a:xfrm>
          <a:off x="185593" y="1877603"/>
          <a:ext cx="2059280" cy="16474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b="1" kern="1200" dirty="0" smtClean="0">
              <a:latin typeface="Segoe UI Light"/>
              <a:cs typeface="Segoe UI Light"/>
            </a:rPr>
            <a:t> </a:t>
          </a:r>
          <a:r>
            <a:rPr lang="en-GB" sz="3400" b="1" kern="1200" dirty="0" smtClean="0">
              <a:latin typeface="Segoe UI Light"/>
              <a:cs typeface="Segoe UI Light"/>
            </a:rPr>
            <a:t>Surface water bodies</a:t>
          </a:r>
          <a:endParaRPr lang="en-US" sz="3400" b="1" kern="1200" dirty="0">
            <a:latin typeface="Segoe UI Light"/>
            <a:cs typeface="Segoe UI Light"/>
          </a:endParaRPr>
        </a:p>
      </dsp:txBody>
      <dsp:txXfrm>
        <a:off x="233844" y="1925854"/>
        <a:ext cx="1962778" cy="1550922"/>
      </dsp:txXfrm>
    </dsp:sp>
    <dsp:sp modelId="{895B4AF9-213C-8D47-BCC7-7BC15019BC23}">
      <dsp:nvSpPr>
        <dsp:cNvPr id="0" name=""/>
        <dsp:cNvSpPr/>
      </dsp:nvSpPr>
      <dsp:spPr>
        <a:xfrm rot="14700000">
          <a:off x="2294728" y="1292949"/>
          <a:ext cx="1714100" cy="61778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DF5644E-4053-774E-B918-E897077A012B}">
      <dsp:nvSpPr>
        <dsp:cNvPr id="0" name=""/>
        <dsp:cNvSpPr/>
      </dsp:nvSpPr>
      <dsp:spPr>
        <a:xfrm>
          <a:off x="1759933" y="1378"/>
          <a:ext cx="2059280" cy="16474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b="1" kern="1200" dirty="0" smtClean="0">
              <a:latin typeface="Segoe UI Light"/>
              <a:cs typeface="Segoe UI Light"/>
            </a:rPr>
            <a:t>RBD </a:t>
          </a:r>
          <a:r>
            <a:rPr lang="en-US" sz="3400" b="1" kern="1200" dirty="0" smtClean="0">
              <a:latin typeface="Segoe UI Light"/>
              <a:cs typeface="Segoe UI Light"/>
            </a:rPr>
            <a:t>level   (1 file </a:t>
          </a:r>
          <a:r>
            <a:rPr lang="en-US" sz="3400" b="1" kern="1200" dirty="0" smtClean="0">
              <a:latin typeface="Segoe UI Light"/>
              <a:cs typeface="Segoe UI Light"/>
            </a:rPr>
            <a:t>per RBD)</a:t>
          </a:r>
          <a:endParaRPr lang="en-US" sz="3400" b="1" kern="1200" dirty="0">
            <a:latin typeface="Segoe UI Light"/>
            <a:cs typeface="Segoe UI Light"/>
          </a:endParaRPr>
        </a:p>
      </dsp:txBody>
      <dsp:txXfrm>
        <a:off x="1808184" y="49629"/>
        <a:ext cx="1962778" cy="1550922"/>
      </dsp:txXfrm>
    </dsp:sp>
    <dsp:sp modelId="{568930B8-76A4-C74E-A85A-40B6F4681BBF}">
      <dsp:nvSpPr>
        <dsp:cNvPr id="0" name=""/>
        <dsp:cNvSpPr/>
      </dsp:nvSpPr>
      <dsp:spPr>
        <a:xfrm rot="17700000">
          <a:off x="4019555" y="1292949"/>
          <a:ext cx="1714100" cy="61778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6F73134-0791-0948-B3F3-5E0AB9754BEE}">
      <dsp:nvSpPr>
        <dsp:cNvPr id="0" name=""/>
        <dsp:cNvSpPr/>
      </dsp:nvSpPr>
      <dsp:spPr>
        <a:xfrm>
          <a:off x="4209170" y="1378"/>
          <a:ext cx="2059280" cy="16474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b="1" kern="1200" dirty="0" smtClean="0">
              <a:latin typeface="Segoe UI Light"/>
              <a:cs typeface="Segoe UI Light"/>
            </a:rPr>
            <a:t>XML</a:t>
          </a:r>
          <a:endParaRPr lang="en-US" sz="3400" b="1" kern="1200" dirty="0">
            <a:latin typeface="Segoe UI Light"/>
            <a:cs typeface="Segoe UI Light"/>
          </a:endParaRPr>
        </a:p>
      </dsp:txBody>
      <dsp:txXfrm>
        <a:off x="4257421" y="49629"/>
        <a:ext cx="1962778" cy="1550922"/>
      </dsp:txXfrm>
    </dsp:sp>
    <dsp:sp modelId="{996B1E1A-9AA9-D142-B4C0-DED6E9A59A1B}">
      <dsp:nvSpPr>
        <dsp:cNvPr id="0" name=""/>
        <dsp:cNvSpPr/>
      </dsp:nvSpPr>
      <dsp:spPr>
        <a:xfrm rot="20700000">
          <a:off x="5128253" y="2614244"/>
          <a:ext cx="1714100" cy="61778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CCF0537-0222-3145-8C3A-DCFE3EE41E77}">
      <dsp:nvSpPr>
        <dsp:cNvPr id="0" name=""/>
        <dsp:cNvSpPr/>
      </dsp:nvSpPr>
      <dsp:spPr>
        <a:xfrm>
          <a:off x="5783509" y="1877603"/>
          <a:ext cx="2059280" cy="16474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b="1" kern="1200" dirty="0" smtClean="0">
              <a:latin typeface="Segoe UI Light"/>
              <a:cs typeface="Segoe UI Light"/>
            </a:rPr>
            <a:t>Chapter </a:t>
          </a:r>
          <a:r>
            <a:rPr lang="en-US" sz="3400" b="1" kern="1200" dirty="0" smtClean="0">
              <a:latin typeface="Segoe UI Light"/>
              <a:cs typeface="Segoe UI Light"/>
            </a:rPr>
            <a:t>2 and 5</a:t>
          </a:r>
          <a:endParaRPr lang="en-US" sz="3400" b="1" kern="1200" dirty="0">
            <a:latin typeface="Segoe UI Light"/>
            <a:cs typeface="Segoe UI Light"/>
          </a:endParaRPr>
        </a:p>
      </dsp:txBody>
      <dsp:txXfrm>
        <a:off x="5831760" y="1925854"/>
        <a:ext cx="1962778" cy="15509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930778-B0B6-AA41-9362-2335778A8760}">
      <dsp:nvSpPr>
        <dsp:cNvPr id="0" name=""/>
        <dsp:cNvSpPr/>
      </dsp:nvSpPr>
      <dsp:spPr>
        <a:xfrm>
          <a:off x="2930360" y="2367461"/>
          <a:ext cx="2167663" cy="216766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b="1" kern="1200" dirty="0" smtClean="0">
              <a:latin typeface="Segoe UI Light"/>
              <a:cs typeface="Segoe UI Light"/>
            </a:rPr>
            <a:t>GWB</a:t>
          </a:r>
          <a:endParaRPr lang="en-US" sz="5400" b="1" kern="1200" dirty="0">
            <a:latin typeface="Segoe UI Light"/>
            <a:cs typeface="Segoe UI Light"/>
          </a:endParaRPr>
        </a:p>
      </dsp:txBody>
      <dsp:txXfrm>
        <a:off x="3247807" y="2684908"/>
        <a:ext cx="1532769" cy="1532769"/>
      </dsp:txXfrm>
    </dsp:sp>
    <dsp:sp modelId="{222150C3-3379-D346-8631-E6F80362D186}">
      <dsp:nvSpPr>
        <dsp:cNvPr id="0" name=""/>
        <dsp:cNvSpPr/>
      </dsp:nvSpPr>
      <dsp:spPr>
        <a:xfrm rot="11700000">
          <a:off x="1186030" y="2614244"/>
          <a:ext cx="1714100" cy="61778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D198883-0466-0F42-B674-1D6C3FA78F99}">
      <dsp:nvSpPr>
        <dsp:cNvPr id="0" name=""/>
        <dsp:cNvSpPr/>
      </dsp:nvSpPr>
      <dsp:spPr>
        <a:xfrm>
          <a:off x="185593" y="1877603"/>
          <a:ext cx="2059280" cy="16474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>
              <a:latin typeface="Segoe UI Light"/>
              <a:cs typeface="Segoe UI Light"/>
            </a:rPr>
            <a:t> </a:t>
          </a:r>
          <a:r>
            <a:rPr lang="en-US" sz="2600" b="1" kern="1200" dirty="0" smtClean="0">
              <a:latin typeface="Segoe UI Light"/>
              <a:cs typeface="Segoe UI Light"/>
            </a:rPr>
            <a:t>Ground</a:t>
          </a:r>
          <a:r>
            <a:rPr lang="en-GB" sz="2600" b="1" kern="1200" dirty="0" smtClean="0">
              <a:latin typeface="Segoe UI Light"/>
              <a:cs typeface="Segoe UI Light"/>
            </a:rPr>
            <a:t>water bodies</a:t>
          </a:r>
          <a:endParaRPr lang="en-US" sz="2600" b="1" kern="1200" dirty="0">
            <a:latin typeface="Segoe UI Light"/>
            <a:cs typeface="Segoe UI Light"/>
          </a:endParaRPr>
        </a:p>
      </dsp:txBody>
      <dsp:txXfrm>
        <a:off x="233844" y="1925854"/>
        <a:ext cx="1962778" cy="1550922"/>
      </dsp:txXfrm>
    </dsp:sp>
    <dsp:sp modelId="{895B4AF9-213C-8D47-BCC7-7BC15019BC23}">
      <dsp:nvSpPr>
        <dsp:cNvPr id="0" name=""/>
        <dsp:cNvSpPr/>
      </dsp:nvSpPr>
      <dsp:spPr>
        <a:xfrm rot="14700000">
          <a:off x="2294728" y="1292949"/>
          <a:ext cx="1714100" cy="61778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DF5644E-4053-774E-B918-E897077A012B}">
      <dsp:nvSpPr>
        <dsp:cNvPr id="0" name=""/>
        <dsp:cNvSpPr/>
      </dsp:nvSpPr>
      <dsp:spPr>
        <a:xfrm>
          <a:off x="1759933" y="1378"/>
          <a:ext cx="2059280" cy="16474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>
              <a:latin typeface="Segoe UI Light"/>
              <a:cs typeface="Segoe UI Light"/>
            </a:rPr>
            <a:t>RBD </a:t>
          </a:r>
          <a:r>
            <a:rPr lang="en-US" sz="2600" b="1" kern="1200" dirty="0" smtClean="0">
              <a:latin typeface="Segoe UI Light"/>
              <a:cs typeface="Segoe UI Light"/>
            </a:rPr>
            <a:t>level   (1 file </a:t>
          </a:r>
          <a:r>
            <a:rPr lang="en-US" sz="2600" b="1" kern="1200" dirty="0" smtClean="0">
              <a:latin typeface="Segoe UI Light"/>
              <a:cs typeface="Segoe UI Light"/>
            </a:rPr>
            <a:t>per RBD)</a:t>
          </a:r>
          <a:endParaRPr lang="en-US" sz="2600" b="1" kern="1200" dirty="0">
            <a:latin typeface="Segoe UI Light"/>
            <a:cs typeface="Segoe UI Light"/>
          </a:endParaRPr>
        </a:p>
      </dsp:txBody>
      <dsp:txXfrm>
        <a:off x="1808184" y="49629"/>
        <a:ext cx="1962778" cy="1550922"/>
      </dsp:txXfrm>
    </dsp:sp>
    <dsp:sp modelId="{568930B8-76A4-C74E-A85A-40B6F4681BBF}">
      <dsp:nvSpPr>
        <dsp:cNvPr id="0" name=""/>
        <dsp:cNvSpPr/>
      </dsp:nvSpPr>
      <dsp:spPr>
        <a:xfrm rot="17700000">
          <a:off x="4019555" y="1292949"/>
          <a:ext cx="1714100" cy="61778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6F73134-0791-0948-B3F3-5E0AB9754BEE}">
      <dsp:nvSpPr>
        <dsp:cNvPr id="0" name=""/>
        <dsp:cNvSpPr/>
      </dsp:nvSpPr>
      <dsp:spPr>
        <a:xfrm>
          <a:off x="4209170" y="1378"/>
          <a:ext cx="2059280" cy="16474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>
              <a:latin typeface="Segoe UI Light"/>
              <a:cs typeface="Segoe UI Light"/>
            </a:rPr>
            <a:t>XML</a:t>
          </a:r>
          <a:endParaRPr lang="en-US" sz="2600" b="1" kern="1200" dirty="0">
            <a:latin typeface="Segoe UI Light"/>
            <a:cs typeface="Segoe UI Light"/>
          </a:endParaRPr>
        </a:p>
      </dsp:txBody>
      <dsp:txXfrm>
        <a:off x="4257421" y="49629"/>
        <a:ext cx="1962778" cy="1550922"/>
      </dsp:txXfrm>
    </dsp:sp>
    <dsp:sp modelId="{996B1E1A-9AA9-D142-B4C0-DED6E9A59A1B}">
      <dsp:nvSpPr>
        <dsp:cNvPr id="0" name=""/>
        <dsp:cNvSpPr/>
      </dsp:nvSpPr>
      <dsp:spPr>
        <a:xfrm rot="20700000">
          <a:off x="5128253" y="2614244"/>
          <a:ext cx="1714100" cy="61778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CCF0537-0222-3145-8C3A-DCFE3EE41E77}">
      <dsp:nvSpPr>
        <dsp:cNvPr id="0" name=""/>
        <dsp:cNvSpPr/>
      </dsp:nvSpPr>
      <dsp:spPr>
        <a:xfrm>
          <a:off x="5783509" y="1877603"/>
          <a:ext cx="2059280" cy="16474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>
              <a:latin typeface="Segoe UI Light"/>
              <a:cs typeface="Segoe UI Light"/>
            </a:rPr>
            <a:t>Chapter </a:t>
          </a:r>
          <a:r>
            <a:rPr lang="en-US" sz="2600" b="1" kern="1200" dirty="0" smtClean="0">
              <a:latin typeface="Segoe UI Light"/>
              <a:cs typeface="Segoe UI Light"/>
            </a:rPr>
            <a:t>3 and 5</a:t>
          </a:r>
          <a:endParaRPr lang="en-US" sz="2600" b="1" kern="1200" dirty="0">
            <a:latin typeface="Segoe UI Light"/>
            <a:cs typeface="Segoe UI Light"/>
          </a:endParaRPr>
        </a:p>
      </dsp:txBody>
      <dsp:txXfrm>
        <a:off x="5831760" y="1925854"/>
        <a:ext cx="1962778" cy="15509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930778-B0B6-AA41-9362-2335778A8760}">
      <dsp:nvSpPr>
        <dsp:cNvPr id="0" name=""/>
        <dsp:cNvSpPr/>
      </dsp:nvSpPr>
      <dsp:spPr>
        <a:xfrm>
          <a:off x="2930360" y="2367461"/>
          <a:ext cx="2167663" cy="216766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>
              <a:latin typeface="Segoe UI Light"/>
              <a:cs typeface="Segoe UI Light"/>
            </a:rPr>
            <a:t>Monitoring</a:t>
          </a:r>
          <a:endParaRPr lang="en-US" sz="2500" b="1" kern="1200" dirty="0">
            <a:latin typeface="Segoe UI Light"/>
            <a:cs typeface="Segoe UI Light"/>
          </a:endParaRPr>
        </a:p>
      </dsp:txBody>
      <dsp:txXfrm>
        <a:off x="3247807" y="2684908"/>
        <a:ext cx="1532769" cy="1532769"/>
      </dsp:txXfrm>
    </dsp:sp>
    <dsp:sp modelId="{222150C3-3379-D346-8631-E6F80362D186}">
      <dsp:nvSpPr>
        <dsp:cNvPr id="0" name=""/>
        <dsp:cNvSpPr/>
      </dsp:nvSpPr>
      <dsp:spPr>
        <a:xfrm rot="11700000">
          <a:off x="1186030" y="2614244"/>
          <a:ext cx="1714100" cy="61778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D198883-0466-0F42-B674-1D6C3FA78F99}">
      <dsp:nvSpPr>
        <dsp:cNvPr id="0" name=""/>
        <dsp:cNvSpPr/>
      </dsp:nvSpPr>
      <dsp:spPr>
        <a:xfrm>
          <a:off x="185593" y="1877603"/>
          <a:ext cx="2059280" cy="16474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latin typeface="Segoe UI Light"/>
              <a:cs typeface="Segoe UI Light"/>
            </a:rPr>
            <a:t> </a:t>
          </a:r>
          <a:r>
            <a:rPr lang="en-US" sz="1700" b="1" kern="1200" dirty="0" smtClean="0">
              <a:latin typeface="Segoe UI Light"/>
              <a:cs typeface="Segoe UI Light"/>
            </a:rPr>
            <a:t>Monitoring </a:t>
          </a:r>
          <a:r>
            <a:rPr lang="en-US" sz="1700" b="1" kern="1200" dirty="0" err="1" smtClean="0">
              <a:latin typeface="Segoe UI Light"/>
              <a:cs typeface="Segoe UI Light"/>
            </a:rPr>
            <a:t>programmes</a:t>
          </a:r>
          <a:r>
            <a:rPr lang="en-US" sz="1700" b="1" kern="1200" dirty="0" smtClean="0">
              <a:latin typeface="Segoe UI Light"/>
              <a:cs typeface="Segoe UI Light"/>
            </a:rPr>
            <a:t> and monitoring sites for surface and groundwater bodies</a:t>
          </a:r>
          <a:endParaRPr lang="en-US" sz="1700" b="1" kern="1200" dirty="0">
            <a:latin typeface="Segoe UI Light"/>
            <a:cs typeface="Segoe UI Light"/>
          </a:endParaRPr>
        </a:p>
      </dsp:txBody>
      <dsp:txXfrm>
        <a:off x="233844" y="1925854"/>
        <a:ext cx="1962778" cy="1550922"/>
      </dsp:txXfrm>
    </dsp:sp>
    <dsp:sp modelId="{895B4AF9-213C-8D47-BCC7-7BC15019BC23}">
      <dsp:nvSpPr>
        <dsp:cNvPr id="0" name=""/>
        <dsp:cNvSpPr/>
      </dsp:nvSpPr>
      <dsp:spPr>
        <a:xfrm rot="14700000">
          <a:off x="2294728" y="1292949"/>
          <a:ext cx="1714100" cy="61778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DF5644E-4053-774E-B918-E897077A012B}">
      <dsp:nvSpPr>
        <dsp:cNvPr id="0" name=""/>
        <dsp:cNvSpPr/>
      </dsp:nvSpPr>
      <dsp:spPr>
        <a:xfrm>
          <a:off x="1759933" y="1378"/>
          <a:ext cx="2059280" cy="16474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latin typeface="Segoe UI Light"/>
              <a:cs typeface="Segoe UI Light"/>
            </a:rPr>
            <a:t>RBD </a:t>
          </a:r>
          <a:r>
            <a:rPr lang="en-US" sz="1700" b="1" kern="1200" dirty="0" smtClean="0">
              <a:latin typeface="Segoe UI Light"/>
              <a:cs typeface="Segoe UI Light"/>
            </a:rPr>
            <a:t>level   (1 file </a:t>
          </a:r>
          <a:r>
            <a:rPr lang="en-US" sz="1700" b="1" kern="1200" dirty="0" smtClean="0">
              <a:latin typeface="Segoe UI Light"/>
              <a:cs typeface="Segoe UI Light"/>
            </a:rPr>
            <a:t>per RBD)</a:t>
          </a:r>
          <a:endParaRPr lang="en-US" sz="1700" b="1" kern="1200" dirty="0">
            <a:latin typeface="Segoe UI Light"/>
            <a:cs typeface="Segoe UI Light"/>
          </a:endParaRPr>
        </a:p>
      </dsp:txBody>
      <dsp:txXfrm>
        <a:off x="1808184" y="49629"/>
        <a:ext cx="1962778" cy="1550922"/>
      </dsp:txXfrm>
    </dsp:sp>
    <dsp:sp modelId="{568930B8-76A4-C74E-A85A-40B6F4681BBF}">
      <dsp:nvSpPr>
        <dsp:cNvPr id="0" name=""/>
        <dsp:cNvSpPr/>
      </dsp:nvSpPr>
      <dsp:spPr>
        <a:xfrm rot="17700000">
          <a:off x="4019555" y="1292949"/>
          <a:ext cx="1714100" cy="61778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6F73134-0791-0948-B3F3-5E0AB9754BEE}">
      <dsp:nvSpPr>
        <dsp:cNvPr id="0" name=""/>
        <dsp:cNvSpPr/>
      </dsp:nvSpPr>
      <dsp:spPr>
        <a:xfrm>
          <a:off x="4209170" y="1378"/>
          <a:ext cx="2059280" cy="16474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latin typeface="Segoe UI Light"/>
              <a:cs typeface="Segoe UI Light"/>
            </a:rPr>
            <a:t>XML</a:t>
          </a:r>
          <a:endParaRPr lang="en-US" sz="1700" b="1" kern="1200" dirty="0">
            <a:latin typeface="Segoe UI Light"/>
            <a:cs typeface="Segoe UI Light"/>
          </a:endParaRPr>
        </a:p>
      </dsp:txBody>
      <dsp:txXfrm>
        <a:off x="4257421" y="49629"/>
        <a:ext cx="1962778" cy="1550922"/>
      </dsp:txXfrm>
    </dsp:sp>
    <dsp:sp modelId="{996B1E1A-9AA9-D142-B4C0-DED6E9A59A1B}">
      <dsp:nvSpPr>
        <dsp:cNvPr id="0" name=""/>
        <dsp:cNvSpPr/>
      </dsp:nvSpPr>
      <dsp:spPr>
        <a:xfrm rot="20700000">
          <a:off x="5128253" y="2614244"/>
          <a:ext cx="1714100" cy="61778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CCF0537-0222-3145-8C3A-DCFE3EE41E77}">
      <dsp:nvSpPr>
        <dsp:cNvPr id="0" name=""/>
        <dsp:cNvSpPr/>
      </dsp:nvSpPr>
      <dsp:spPr>
        <a:xfrm>
          <a:off x="5783509" y="1877603"/>
          <a:ext cx="2059280" cy="16474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latin typeface="Segoe UI Light"/>
              <a:cs typeface="Segoe UI Light"/>
            </a:rPr>
            <a:t>Chapter </a:t>
          </a:r>
          <a:r>
            <a:rPr lang="en-US" sz="1700" b="1" kern="1200" dirty="0" smtClean="0">
              <a:latin typeface="Segoe UI Light"/>
              <a:cs typeface="Segoe UI Light"/>
            </a:rPr>
            <a:t>4 and 5</a:t>
          </a:r>
          <a:endParaRPr lang="en-US" sz="1700" b="1" kern="1200" dirty="0">
            <a:latin typeface="Segoe UI Light"/>
            <a:cs typeface="Segoe UI Light"/>
          </a:endParaRPr>
        </a:p>
      </dsp:txBody>
      <dsp:txXfrm>
        <a:off x="5831760" y="1925854"/>
        <a:ext cx="1962778" cy="155092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930778-B0B6-AA41-9362-2335778A8760}">
      <dsp:nvSpPr>
        <dsp:cNvPr id="0" name=""/>
        <dsp:cNvSpPr/>
      </dsp:nvSpPr>
      <dsp:spPr>
        <a:xfrm>
          <a:off x="2930360" y="2367461"/>
          <a:ext cx="2167663" cy="216766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Segoe UI Light"/>
              <a:cs typeface="Segoe UI Light"/>
            </a:rPr>
            <a:t>SWMET</a:t>
          </a:r>
          <a:endParaRPr lang="en-US" sz="3600" b="1" kern="1200" dirty="0">
            <a:latin typeface="Segoe UI Light"/>
            <a:cs typeface="Segoe UI Light"/>
          </a:endParaRPr>
        </a:p>
      </dsp:txBody>
      <dsp:txXfrm>
        <a:off x="3247807" y="2684908"/>
        <a:ext cx="1532769" cy="1532769"/>
      </dsp:txXfrm>
    </dsp:sp>
    <dsp:sp modelId="{222150C3-3379-D346-8631-E6F80362D186}">
      <dsp:nvSpPr>
        <dsp:cNvPr id="0" name=""/>
        <dsp:cNvSpPr/>
      </dsp:nvSpPr>
      <dsp:spPr>
        <a:xfrm rot="11700000">
          <a:off x="1186030" y="2614244"/>
          <a:ext cx="1714100" cy="61778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D198883-0466-0F42-B674-1D6C3FA78F99}">
      <dsp:nvSpPr>
        <dsp:cNvPr id="0" name=""/>
        <dsp:cNvSpPr/>
      </dsp:nvSpPr>
      <dsp:spPr>
        <a:xfrm>
          <a:off x="185593" y="1877603"/>
          <a:ext cx="2059280" cy="16474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latin typeface="Segoe UI Light"/>
              <a:cs typeface="Segoe UI Light"/>
            </a:rPr>
            <a:t> </a:t>
          </a:r>
          <a:r>
            <a:rPr lang="en-US" sz="2200" b="1" kern="1200" dirty="0" smtClean="0">
              <a:latin typeface="Segoe UI Light"/>
              <a:cs typeface="Segoe UI Light"/>
            </a:rPr>
            <a:t>Information on methodologies linked to surface water</a:t>
          </a:r>
          <a:endParaRPr lang="en-US" sz="2200" b="1" kern="1200" dirty="0">
            <a:latin typeface="Segoe UI Light"/>
            <a:cs typeface="Segoe UI Light"/>
          </a:endParaRPr>
        </a:p>
      </dsp:txBody>
      <dsp:txXfrm>
        <a:off x="233844" y="1925854"/>
        <a:ext cx="1962778" cy="1550922"/>
      </dsp:txXfrm>
    </dsp:sp>
    <dsp:sp modelId="{895B4AF9-213C-8D47-BCC7-7BC15019BC23}">
      <dsp:nvSpPr>
        <dsp:cNvPr id="0" name=""/>
        <dsp:cNvSpPr/>
      </dsp:nvSpPr>
      <dsp:spPr>
        <a:xfrm rot="14700000">
          <a:off x="2294728" y="1292949"/>
          <a:ext cx="1714100" cy="61778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DF5644E-4053-774E-B918-E897077A012B}">
      <dsp:nvSpPr>
        <dsp:cNvPr id="0" name=""/>
        <dsp:cNvSpPr/>
      </dsp:nvSpPr>
      <dsp:spPr>
        <a:xfrm>
          <a:off x="1759933" y="1378"/>
          <a:ext cx="2059280" cy="16474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latin typeface="Segoe UI Light"/>
              <a:cs typeface="Segoe UI Light"/>
            </a:rPr>
            <a:t>RBD </a:t>
          </a:r>
          <a:r>
            <a:rPr lang="en-US" sz="2200" b="1" kern="1200" dirty="0" smtClean="0">
              <a:latin typeface="Segoe UI Light"/>
              <a:cs typeface="Segoe UI Light"/>
            </a:rPr>
            <a:t>level   (1 file </a:t>
          </a:r>
          <a:r>
            <a:rPr lang="en-US" sz="2200" b="1" kern="1200" dirty="0" smtClean="0">
              <a:latin typeface="Segoe UI Light"/>
              <a:cs typeface="Segoe UI Light"/>
            </a:rPr>
            <a:t>per RBD)</a:t>
          </a:r>
          <a:endParaRPr lang="en-US" sz="2200" b="1" kern="1200" dirty="0">
            <a:latin typeface="Segoe UI Light"/>
            <a:cs typeface="Segoe UI Light"/>
          </a:endParaRPr>
        </a:p>
      </dsp:txBody>
      <dsp:txXfrm>
        <a:off x="1808184" y="49629"/>
        <a:ext cx="1962778" cy="1550922"/>
      </dsp:txXfrm>
    </dsp:sp>
    <dsp:sp modelId="{568930B8-76A4-C74E-A85A-40B6F4681BBF}">
      <dsp:nvSpPr>
        <dsp:cNvPr id="0" name=""/>
        <dsp:cNvSpPr/>
      </dsp:nvSpPr>
      <dsp:spPr>
        <a:xfrm rot="17700000">
          <a:off x="4019555" y="1292949"/>
          <a:ext cx="1714100" cy="61778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6F73134-0791-0948-B3F3-5E0AB9754BEE}">
      <dsp:nvSpPr>
        <dsp:cNvPr id="0" name=""/>
        <dsp:cNvSpPr/>
      </dsp:nvSpPr>
      <dsp:spPr>
        <a:xfrm>
          <a:off x="4209170" y="1378"/>
          <a:ext cx="2059280" cy="16474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latin typeface="Segoe UI Light"/>
              <a:cs typeface="Segoe UI Light"/>
            </a:rPr>
            <a:t>XML</a:t>
          </a:r>
          <a:endParaRPr lang="en-US" sz="2200" b="1" kern="1200" dirty="0">
            <a:latin typeface="Segoe UI Light"/>
            <a:cs typeface="Segoe UI Light"/>
          </a:endParaRPr>
        </a:p>
      </dsp:txBody>
      <dsp:txXfrm>
        <a:off x="4257421" y="49629"/>
        <a:ext cx="1962778" cy="1550922"/>
      </dsp:txXfrm>
    </dsp:sp>
    <dsp:sp modelId="{996B1E1A-9AA9-D142-B4C0-DED6E9A59A1B}">
      <dsp:nvSpPr>
        <dsp:cNvPr id="0" name=""/>
        <dsp:cNvSpPr/>
      </dsp:nvSpPr>
      <dsp:spPr>
        <a:xfrm rot="20700000">
          <a:off x="5128253" y="2614244"/>
          <a:ext cx="1714100" cy="61778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CCF0537-0222-3145-8C3A-DCFE3EE41E77}">
      <dsp:nvSpPr>
        <dsp:cNvPr id="0" name=""/>
        <dsp:cNvSpPr/>
      </dsp:nvSpPr>
      <dsp:spPr>
        <a:xfrm>
          <a:off x="5783509" y="1877603"/>
          <a:ext cx="2059280" cy="16474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latin typeface="Segoe UI Light"/>
              <a:cs typeface="Segoe UI Light"/>
            </a:rPr>
            <a:t>Chapter </a:t>
          </a:r>
          <a:r>
            <a:rPr lang="en-US" sz="2200" b="1" kern="1200" dirty="0" smtClean="0">
              <a:latin typeface="Segoe UI Light"/>
              <a:cs typeface="Segoe UI Light"/>
            </a:rPr>
            <a:t>7</a:t>
          </a:r>
          <a:endParaRPr lang="en-US" sz="2200" b="1" kern="1200" dirty="0">
            <a:latin typeface="Segoe UI Light"/>
            <a:cs typeface="Segoe UI Light"/>
          </a:endParaRPr>
        </a:p>
      </dsp:txBody>
      <dsp:txXfrm>
        <a:off x="5831760" y="1925854"/>
        <a:ext cx="1962778" cy="155092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930778-B0B6-AA41-9362-2335778A8760}">
      <dsp:nvSpPr>
        <dsp:cNvPr id="0" name=""/>
        <dsp:cNvSpPr/>
      </dsp:nvSpPr>
      <dsp:spPr>
        <a:xfrm>
          <a:off x="2930360" y="2367461"/>
          <a:ext cx="2167663" cy="216766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b="1" kern="1200" dirty="0" smtClean="0">
              <a:latin typeface="Segoe UI Light"/>
              <a:cs typeface="Segoe UI Light"/>
            </a:rPr>
            <a:t>GWMET</a:t>
          </a:r>
          <a:endParaRPr lang="en-US" sz="3400" b="1" kern="1200" dirty="0">
            <a:latin typeface="Segoe UI Light"/>
            <a:cs typeface="Segoe UI Light"/>
          </a:endParaRPr>
        </a:p>
      </dsp:txBody>
      <dsp:txXfrm>
        <a:off x="3247807" y="2684908"/>
        <a:ext cx="1532769" cy="1532769"/>
      </dsp:txXfrm>
    </dsp:sp>
    <dsp:sp modelId="{222150C3-3379-D346-8631-E6F80362D186}">
      <dsp:nvSpPr>
        <dsp:cNvPr id="0" name=""/>
        <dsp:cNvSpPr/>
      </dsp:nvSpPr>
      <dsp:spPr>
        <a:xfrm rot="11700000">
          <a:off x="1186030" y="2614244"/>
          <a:ext cx="1714100" cy="61778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D198883-0466-0F42-B674-1D6C3FA78F99}">
      <dsp:nvSpPr>
        <dsp:cNvPr id="0" name=""/>
        <dsp:cNvSpPr/>
      </dsp:nvSpPr>
      <dsp:spPr>
        <a:xfrm>
          <a:off x="185593" y="1877603"/>
          <a:ext cx="2059280" cy="16474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latin typeface="Segoe UI Light"/>
              <a:cs typeface="Segoe UI Light"/>
            </a:rPr>
            <a:t> </a:t>
          </a:r>
          <a:r>
            <a:rPr lang="en-US" sz="2200" b="1" kern="1200" dirty="0" smtClean="0">
              <a:latin typeface="Segoe UI Light"/>
              <a:cs typeface="Segoe UI Light"/>
            </a:rPr>
            <a:t>Information on methodologies linked to groundwater</a:t>
          </a:r>
          <a:endParaRPr lang="en-US" sz="2200" b="1" kern="1200" dirty="0">
            <a:latin typeface="Segoe UI Light"/>
            <a:cs typeface="Segoe UI Light"/>
          </a:endParaRPr>
        </a:p>
      </dsp:txBody>
      <dsp:txXfrm>
        <a:off x="233844" y="1925854"/>
        <a:ext cx="1962778" cy="1550922"/>
      </dsp:txXfrm>
    </dsp:sp>
    <dsp:sp modelId="{895B4AF9-213C-8D47-BCC7-7BC15019BC23}">
      <dsp:nvSpPr>
        <dsp:cNvPr id="0" name=""/>
        <dsp:cNvSpPr/>
      </dsp:nvSpPr>
      <dsp:spPr>
        <a:xfrm rot="14700000">
          <a:off x="2294728" y="1292949"/>
          <a:ext cx="1714100" cy="61778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DF5644E-4053-774E-B918-E897077A012B}">
      <dsp:nvSpPr>
        <dsp:cNvPr id="0" name=""/>
        <dsp:cNvSpPr/>
      </dsp:nvSpPr>
      <dsp:spPr>
        <a:xfrm>
          <a:off x="1759933" y="1378"/>
          <a:ext cx="2059280" cy="16474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latin typeface="Segoe UI Light"/>
              <a:cs typeface="Segoe UI Light"/>
            </a:rPr>
            <a:t>RBD </a:t>
          </a:r>
          <a:r>
            <a:rPr lang="en-US" sz="2200" b="1" kern="1200" dirty="0" smtClean="0">
              <a:latin typeface="Segoe UI Light"/>
              <a:cs typeface="Segoe UI Light"/>
            </a:rPr>
            <a:t>level   (1 file </a:t>
          </a:r>
          <a:r>
            <a:rPr lang="en-US" sz="2200" b="1" kern="1200" dirty="0" smtClean="0">
              <a:latin typeface="Segoe UI Light"/>
              <a:cs typeface="Segoe UI Light"/>
            </a:rPr>
            <a:t>per RBD)</a:t>
          </a:r>
          <a:endParaRPr lang="en-US" sz="2200" b="1" kern="1200" dirty="0">
            <a:latin typeface="Segoe UI Light"/>
            <a:cs typeface="Segoe UI Light"/>
          </a:endParaRPr>
        </a:p>
      </dsp:txBody>
      <dsp:txXfrm>
        <a:off x="1808184" y="49629"/>
        <a:ext cx="1962778" cy="1550922"/>
      </dsp:txXfrm>
    </dsp:sp>
    <dsp:sp modelId="{568930B8-76A4-C74E-A85A-40B6F4681BBF}">
      <dsp:nvSpPr>
        <dsp:cNvPr id="0" name=""/>
        <dsp:cNvSpPr/>
      </dsp:nvSpPr>
      <dsp:spPr>
        <a:xfrm rot="17700000">
          <a:off x="4019555" y="1292949"/>
          <a:ext cx="1714100" cy="61778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6F73134-0791-0948-B3F3-5E0AB9754BEE}">
      <dsp:nvSpPr>
        <dsp:cNvPr id="0" name=""/>
        <dsp:cNvSpPr/>
      </dsp:nvSpPr>
      <dsp:spPr>
        <a:xfrm>
          <a:off x="4209170" y="1378"/>
          <a:ext cx="2059280" cy="16474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latin typeface="Segoe UI Light"/>
              <a:cs typeface="Segoe UI Light"/>
            </a:rPr>
            <a:t>XML</a:t>
          </a:r>
          <a:endParaRPr lang="en-US" sz="2200" b="1" kern="1200" dirty="0">
            <a:latin typeface="Segoe UI Light"/>
            <a:cs typeface="Segoe UI Light"/>
          </a:endParaRPr>
        </a:p>
      </dsp:txBody>
      <dsp:txXfrm>
        <a:off x="4257421" y="49629"/>
        <a:ext cx="1962778" cy="1550922"/>
      </dsp:txXfrm>
    </dsp:sp>
    <dsp:sp modelId="{996B1E1A-9AA9-D142-B4C0-DED6E9A59A1B}">
      <dsp:nvSpPr>
        <dsp:cNvPr id="0" name=""/>
        <dsp:cNvSpPr/>
      </dsp:nvSpPr>
      <dsp:spPr>
        <a:xfrm rot="20700000">
          <a:off x="5128253" y="2614244"/>
          <a:ext cx="1714100" cy="61778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CCF0537-0222-3145-8C3A-DCFE3EE41E77}">
      <dsp:nvSpPr>
        <dsp:cNvPr id="0" name=""/>
        <dsp:cNvSpPr/>
      </dsp:nvSpPr>
      <dsp:spPr>
        <a:xfrm>
          <a:off x="5783509" y="1877603"/>
          <a:ext cx="2059280" cy="16474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latin typeface="Segoe UI Light"/>
              <a:cs typeface="Segoe UI Light"/>
            </a:rPr>
            <a:t>Chapter </a:t>
          </a:r>
          <a:r>
            <a:rPr lang="en-US" sz="2200" b="1" kern="1200" dirty="0" smtClean="0">
              <a:latin typeface="Segoe UI Light"/>
              <a:cs typeface="Segoe UI Light"/>
            </a:rPr>
            <a:t>8</a:t>
          </a:r>
          <a:endParaRPr lang="en-US" sz="2200" b="1" kern="1200" dirty="0">
            <a:latin typeface="Segoe UI Light"/>
            <a:cs typeface="Segoe UI Light"/>
          </a:endParaRPr>
        </a:p>
      </dsp:txBody>
      <dsp:txXfrm>
        <a:off x="5831760" y="1925854"/>
        <a:ext cx="1962778" cy="155092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930778-B0B6-AA41-9362-2335778A8760}">
      <dsp:nvSpPr>
        <dsp:cNvPr id="0" name=""/>
        <dsp:cNvSpPr/>
      </dsp:nvSpPr>
      <dsp:spPr>
        <a:xfrm>
          <a:off x="2930360" y="2367461"/>
          <a:ext cx="2167663" cy="216766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err="1" smtClean="0">
              <a:latin typeface="Segoe UI Light"/>
              <a:cs typeface="Segoe UI Light"/>
            </a:rPr>
            <a:t>RBMPPoM</a:t>
          </a:r>
          <a:endParaRPr lang="en-US" sz="2700" b="1" kern="1200" dirty="0">
            <a:latin typeface="Segoe UI Light"/>
            <a:cs typeface="Segoe UI Light"/>
          </a:endParaRPr>
        </a:p>
      </dsp:txBody>
      <dsp:txXfrm>
        <a:off x="3247807" y="2684908"/>
        <a:ext cx="1532769" cy="1532769"/>
      </dsp:txXfrm>
    </dsp:sp>
    <dsp:sp modelId="{222150C3-3379-D346-8631-E6F80362D186}">
      <dsp:nvSpPr>
        <dsp:cNvPr id="0" name=""/>
        <dsp:cNvSpPr/>
      </dsp:nvSpPr>
      <dsp:spPr>
        <a:xfrm rot="11700000">
          <a:off x="1186030" y="2614244"/>
          <a:ext cx="1714100" cy="61778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D198883-0466-0F42-B674-1D6C3FA78F99}">
      <dsp:nvSpPr>
        <dsp:cNvPr id="0" name=""/>
        <dsp:cNvSpPr/>
      </dsp:nvSpPr>
      <dsp:spPr>
        <a:xfrm>
          <a:off x="185593" y="1877603"/>
          <a:ext cx="2059280" cy="16474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latin typeface="Segoe UI Light"/>
              <a:cs typeface="Segoe UI Light"/>
            </a:rPr>
            <a:t> </a:t>
          </a:r>
          <a:r>
            <a:rPr lang="en-US" sz="1700" b="1" kern="1200" dirty="0" smtClean="0">
              <a:latin typeface="Segoe UI Light"/>
              <a:cs typeface="Segoe UI Light"/>
            </a:rPr>
            <a:t>Information on the River Basins Management Plans, </a:t>
          </a:r>
          <a:r>
            <a:rPr lang="en-US" sz="1700" b="1" kern="1200" dirty="0" err="1" smtClean="0">
              <a:latin typeface="Segoe UI Light"/>
              <a:cs typeface="Segoe UI Light"/>
            </a:rPr>
            <a:t>Programmes</a:t>
          </a:r>
          <a:r>
            <a:rPr lang="en-US" sz="1700" b="1" kern="1200" dirty="0" smtClean="0">
              <a:latin typeface="Segoe UI Light"/>
              <a:cs typeface="Segoe UI Light"/>
            </a:rPr>
            <a:t> of Measures and Economic Analysis</a:t>
          </a:r>
          <a:endParaRPr lang="en-US" sz="1700" b="1" kern="1200" dirty="0">
            <a:latin typeface="Segoe UI Light"/>
            <a:cs typeface="Segoe UI Light"/>
          </a:endParaRPr>
        </a:p>
      </dsp:txBody>
      <dsp:txXfrm>
        <a:off x="233844" y="1925854"/>
        <a:ext cx="1962778" cy="1550922"/>
      </dsp:txXfrm>
    </dsp:sp>
    <dsp:sp modelId="{895B4AF9-213C-8D47-BCC7-7BC15019BC23}">
      <dsp:nvSpPr>
        <dsp:cNvPr id="0" name=""/>
        <dsp:cNvSpPr/>
      </dsp:nvSpPr>
      <dsp:spPr>
        <a:xfrm rot="14700000">
          <a:off x="2294728" y="1292949"/>
          <a:ext cx="1714100" cy="61778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DF5644E-4053-774E-B918-E897077A012B}">
      <dsp:nvSpPr>
        <dsp:cNvPr id="0" name=""/>
        <dsp:cNvSpPr/>
      </dsp:nvSpPr>
      <dsp:spPr>
        <a:xfrm>
          <a:off x="1759933" y="1378"/>
          <a:ext cx="2059280" cy="16474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latin typeface="Segoe UI Light"/>
              <a:cs typeface="Segoe UI Light"/>
            </a:rPr>
            <a:t>RBD </a:t>
          </a:r>
          <a:r>
            <a:rPr lang="en-US" sz="1700" b="1" kern="1200" dirty="0" smtClean="0">
              <a:latin typeface="Segoe UI Light"/>
              <a:cs typeface="Segoe UI Light"/>
            </a:rPr>
            <a:t>level   (1 file </a:t>
          </a:r>
          <a:r>
            <a:rPr lang="en-US" sz="1700" b="1" kern="1200" dirty="0" smtClean="0">
              <a:latin typeface="Segoe UI Light"/>
              <a:cs typeface="Segoe UI Light"/>
            </a:rPr>
            <a:t>per RBD)</a:t>
          </a:r>
          <a:endParaRPr lang="en-US" sz="1700" b="1" kern="1200" dirty="0">
            <a:latin typeface="Segoe UI Light"/>
            <a:cs typeface="Segoe UI Light"/>
          </a:endParaRPr>
        </a:p>
      </dsp:txBody>
      <dsp:txXfrm>
        <a:off x="1808184" y="49629"/>
        <a:ext cx="1962778" cy="1550922"/>
      </dsp:txXfrm>
    </dsp:sp>
    <dsp:sp modelId="{568930B8-76A4-C74E-A85A-40B6F4681BBF}">
      <dsp:nvSpPr>
        <dsp:cNvPr id="0" name=""/>
        <dsp:cNvSpPr/>
      </dsp:nvSpPr>
      <dsp:spPr>
        <a:xfrm rot="17700000">
          <a:off x="4019555" y="1292949"/>
          <a:ext cx="1714100" cy="61778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6F73134-0791-0948-B3F3-5E0AB9754BEE}">
      <dsp:nvSpPr>
        <dsp:cNvPr id="0" name=""/>
        <dsp:cNvSpPr/>
      </dsp:nvSpPr>
      <dsp:spPr>
        <a:xfrm>
          <a:off x="4209170" y="1378"/>
          <a:ext cx="2059280" cy="16474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latin typeface="Segoe UI Light"/>
              <a:cs typeface="Segoe UI Light"/>
            </a:rPr>
            <a:t>XML</a:t>
          </a:r>
          <a:endParaRPr lang="en-US" sz="1700" b="1" kern="1200" dirty="0">
            <a:latin typeface="Segoe UI Light"/>
            <a:cs typeface="Segoe UI Light"/>
          </a:endParaRPr>
        </a:p>
      </dsp:txBody>
      <dsp:txXfrm>
        <a:off x="4257421" y="49629"/>
        <a:ext cx="1962778" cy="1550922"/>
      </dsp:txXfrm>
    </dsp:sp>
    <dsp:sp modelId="{996B1E1A-9AA9-D142-B4C0-DED6E9A59A1B}">
      <dsp:nvSpPr>
        <dsp:cNvPr id="0" name=""/>
        <dsp:cNvSpPr/>
      </dsp:nvSpPr>
      <dsp:spPr>
        <a:xfrm rot="20700000">
          <a:off x="5128253" y="2614244"/>
          <a:ext cx="1714100" cy="61778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CCF0537-0222-3145-8C3A-DCFE3EE41E77}">
      <dsp:nvSpPr>
        <dsp:cNvPr id="0" name=""/>
        <dsp:cNvSpPr/>
      </dsp:nvSpPr>
      <dsp:spPr>
        <a:xfrm>
          <a:off x="5783509" y="1877603"/>
          <a:ext cx="2059280" cy="16474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latin typeface="Segoe UI Light"/>
              <a:cs typeface="Segoe UI Light"/>
            </a:rPr>
            <a:t>Chapter </a:t>
          </a:r>
          <a:r>
            <a:rPr lang="en-US" sz="1700" b="1" kern="1200" dirty="0" smtClean="0">
              <a:latin typeface="Segoe UI Light"/>
              <a:cs typeface="Segoe UI Light"/>
            </a:rPr>
            <a:t>9,10 and 11</a:t>
          </a:r>
          <a:endParaRPr lang="en-US" sz="1700" b="1" kern="1200" dirty="0">
            <a:latin typeface="Segoe UI Light"/>
            <a:cs typeface="Segoe UI Light"/>
          </a:endParaRPr>
        </a:p>
      </dsp:txBody>
      <dsp:txXfrm>
        <a:off x="5831760" y="1925854"/>
        <a:ext cx="1962778" cy="15509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BBAF0E-C1F2-4018-BFB8-C64DAE370C35}" type="datetimeFigureOut">
              <a:rPr lang="es-ES" smtClean="0"/>
              <a:pPr/>
              <a:t>12/11/15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1C00B-01E8-4363-9715-8FCE2ACEF1DD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674812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48B199-7780-456F-A607-3D92CBC9F0A1}" type="datetimeFigureOut">
              <a:rPr lang="es-ES" smtClean="0"/>
              <a:pPr/>
              <a:t>12/11/15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9703C2-5AC2-4A95-BF31-796ECC85AD6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274169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Relationship Id="rId3" Type="http://schemas.openxmlformats.org/officeDocument/2006/relationships/hyperlink" Target="http://www.sparxsystems.com.au/bin/EALite.exe" TargetMode="Externa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520331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520996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520996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520996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520996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520996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520996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520996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520996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520996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52099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026790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520996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520996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05486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0721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sz="16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Tool</a:t>
            </a:r>
            <a:r>
              <a:rPr lang="es-ES" sz="16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ES" sz="16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to</a:t>
            </a:r>
            <a:r>
              <a:rPr lang="es-ES" sz="16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ES" sz="16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visualize</a:t>
            </a:r>
            <a:r>
              <a:rPr lang="es-ES" sz="16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and explore UML</a:t>
            </a:r>
          </a:p>
          <a:p>
            <a:pPr>
              <a:spcBef>
                <a:spcPct val="0"/>
              </a:spcBef>
              <a:defRPr/>
            </a:pPr>
            <a:r>
              <a:rPr lang="es-ES" sz="12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  <a:hlinkClick r:id="rId3"/>
              </a:rPr>
              <a:t>http://www.sparxsystems.com.au/bin/EALite.exe</a:t>
            </a:r>
            <a:endParaRPr lang="es-E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52099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Schema name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Type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Reporting scale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Contents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Chapter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RBDSUCA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XML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National (1 file per MS)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River Basin Districts, Sub-units and Competent Authorities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520996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Schema name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Type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Reporting scale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Contents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Chapter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RBDSUCA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XML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National (1 file per MS)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River Basin Districts, Sub-units and Competent Authorities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520996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Schema name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Type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Reporting scale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Contents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Chapter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RBDSUCA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XML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National (1 file per MS)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River Basin Districts, Sub-units and Competent Authorities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520996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Schema name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Type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Reporting scale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Contents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Chapter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RBDSUCA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XML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National (1 file per MS)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River Basin Districts, Sub-units and Competent Authorities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520996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Schema name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Type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Reporting scale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Contents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Chapter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RBDSUCA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XML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National (1 file per MS)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River Basin Districts, Sub-units and Competent Authorities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520996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Schema name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Type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Reporting scale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Contents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Chapter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RBDSUCA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XML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National (1 file per MS)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River Basin Districts, Sub-units and Competent Authorities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52099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uso 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D88E7AF7-9403-4D93-AE2C-4241B558FF99}" type="datetimeFigureOut">
              <a:rPr lang="es-ES" smtClean="0"/>
              <a:pPr/>
              <a:t>12/11/15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5 Marcador de número de diapositiva"/>
          <p:cNvSpPr txBox="1">
            <a:spLocks/>
          </p:cNvSpPr>
          <p:nvPr userDrawn="1"/>
        </p:nvSpPr>
        <p:spPr>
          <a:xfrm>
            <a:off x="6705600" y="5313537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85984A-2E04-44FB-8BFE-5A2A05255957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85000"/>
              </a:schemeClr>
            </a:gs>
            <a:gs pos="50000">
              <a:schemeClr val="bg1"/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85984A-2E04-44FB-8BFE-5A2A05255957}" type="slidenum">
              <a:rPr lang="es-ES">
                <a:solidFill>
                  <a:schemeClr val="bg1"/>
                </a:solidFill>
              </a:rPr>
              <a:pPr/>
              <a:t>‹#›</a:t>
            </a:fld>
            <a:endParaRPr lang="es-ES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dd.eionet.europa.eu/schemaset/WFD2016/view" TargetMode="External"/><Relationship Id="rId4" Type="http://schemas.openxmlformats.org/officeDocument/2006/relationships/hyperlink" Target="http://cdr.eionet.europa.eu/help/WFD/WFD_521_2016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atelletxea@bilbomatica.es" TargetMode="External"/><Relationship Id="rId4" Type="http://schemas.openxmlformats.org/officeDocument/2006/relationships/hyperlink" Target="mailto:jarrien@bilbomatica.es" TargetMode="External"/><Relationship Id="rId5" Type="http://schemas.openxmlformats.org/officeDocument/2006/relationships/hyperlink" Target="mailto:jenriquesoriano@guadaltel.es" TargetMode="External"/><Relationship Id="rId6" Type="http://schemas.openxmlformats.org/officeDocument/2006/relationships/hyperlink" Target="mailto:ikergarcia@bilbomatica.es" TargetMode="External"/><Relationship Id="rId7" Type="http://schemas.openxmlformats.org/officeDocument/2006/relationships/hyperlink" Target="mailto:marisaruiz@guadaltel.es" TargetMode="External"/><Relationship Id="rId8" Type="http://schemas.openxmlformats.org/officeDocument/2006/relationships/image" Target="../media/image3.png"/><Relationship Id="rId9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hyperlink" Target="http://cdr.eionet.europa.eu/help/WFD/WFD_521_2016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4" Type="http://schemas.openxmlformats.org/officeDocument/2006/relationships/diagramLayout" Target="../diagrams/layout5.xml"/><Relationship Id="rId5" Type="http://schemas.openxmlformats.org/officeDocument/2006/relationships/diagramQuickStyle" Target="../diagrams/quickStyle5.xml"/><Relationship Id="rId6" Type="http://schemas.openxmlformats.org/officeDocument/2006/relationships/diagramColors" Target="../diagrams/colors5.xml"/><Relationship Id="rId7" Type="http://schemas.microsoft.com/office/2007/relationships/diagramDrawing" Target="../diagrams/drawing5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4" Type="http://schemas.openxmlformats.org/officeDocument/2006/relationships/diagramLayout" Target="../diagrams/layout6.xml"/><Relationship Id="rId5" Type="http://schemas.openxmlformats.org/officeDocument/2006/relationships/diagramQuickStyle" Target="../diagrams/quickStyle6.xml"/><Relationship Id="rId6" Type="http://schemas.openxmlformats.org/officeDocument/2006/relationships/diagramColors" Target="../diagrams/colors6.xml"/><Relationship Id="rId7" Type="http://schemas.microsoft.com/office/2007/relationships/diagramDrawing" Target="../diagrams/drawing6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4294967295"/>
          </p:nvPr>
        </p:nvSpPr>
        <p:spPr>
          <a:xfrm>
            <a:off x="4067944" y="3937620"/>
            <a:ext cx="1296144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 sz="1600" dirty="0" smtClean="0">
                <a:solidFill>
                  <a:schemeClr val="bg1">
                    <a:lumMod val="75000"/>
                  </a:schemeClr>
                </a:solidFill>
              </a:rPr>
              <a:t>13/</a:t>
            </a:r>
            <a:r>
              <a:rPr lang="es-ES" sz="1600" dirty="0" smtClean="0">
                <a:solidFill>
                  <a:schemeClr val="bg1">
                    <a:lumMod val="75000"/>
                  </a:schemeClr>
                </a:solidFill>
              </a:rPr>
              <a:t>11/2015</a:t>
            </a:r>
            <a:endParaRPr lang="es-ES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195736" y="1705372"/>
            <a:ext cx="46085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i="1" dirty="0">
                <a:solidFill>
                  <a:schemeClr val="bg1">
                    <a:lumMod val="6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WFD2016 Reporting Workshop</a:t>
            </a:r>
          </a:p>
          <a:p>
            <a:pPr algn="ctr"/>
            <a:r>
              <a:rPr lang="en-GB" b="1" i="1" dirty="0">
                <a:solidFill>
                  <a:schemeClr val="bg1">
                    <a:lumMod val="6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under the Common Implementation Strategy of the Water Framework Directive (WFD</a:t>
            </a:r>
            <a:r>
              <a:rPr lang="en-GB" b="1" i="1" dirty="0" smtClean="0">
                <a:solidFill>
                  <a:schemeClr val="bg1">
                    <a:lumMod val="6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)</a:t>
            </a:r>
          </a:p>
          <a:p>
            <a:pPr algn="ctr"/>
            <a:r>
              <a:rPr lang="en-GB" b="1" i="1" dirty="0" smtClean="0">
                <a:solidFill>
                  <a:schemeClr val="bg1">
                    <a:lumMod val="6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- </a:t>
            </a:r>
          </a:p>
          <a:p>
            <a:pPr algn="ctr"/>
            <a:r>
              <a:rPr lang="en-GB" b="1" i="1" dirty="0" smtClean="0">
                <a:solidFill>
                  <a:schemeClr val="bg1">
                    <a:lumMod val="6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Reporting descriptive data at districts level </a:t>
            </a:r>
            <a:endParaRPr lang="en-GB" i="1" dirty="0">
              <a:solidFill>
                <a:schemeClr val="bg1">
                  <a:lumMod val="6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0" algn="ctr"/>
            <a:endParaRPr lang="es-ES" i="1" dirty="0">
              <a:solidFill>
                <a:schemeClr val="bg1">
                  <a:lumMod val="6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21" name="20 Grupo"/>
          <p:cNvGrpSpPr/>
          <p:nvPr/>
        </p:nvGrpSpPr>
        <p:grpSpPr>
          <a:xfrm>
            <a:off x="0" y="0"/>
            <a:ext cx="9144000" cy="5715000"/>
            <a:chOff x="0" y="0"/>
            <a:chExt cx="9144000" cy="5715000"/>
          </a:xfrm>
        </p:grpSpPr>
        <p:sp>
          <p:nvSpPr>
            <p:cNvPr id="22" name="21 Rectángulo"/>
            <p:cNvSpPr/>
            <p:nvPr/>
          </p:nvSpPr>
          <p:spPr>
            <a:xfrm>
              <a:off x="0" y="0"/>
              <a:ext cx="4320000" cy="36000"/>
            </a:xfrm>
            <a:prstGeom prst="rect">
              <a:avLst/>
            </a:prstGeom>
            <a:solidFill>
              <a:srgbClr val="D500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3" name="22 Rectángulo"/>
            <p:cNvSpPr/>
            <p:nvPr/>
          </p:nvSpPr>
          <p:spPr>
            <a:xfrm>
              <a:off x="4824000" y="5607000"/>
              <a:ext cx="4320000" cy="108000"/>
            </a:xfrm>
            <a:prstGeom prst="rect">
              <a:avLst/>
            </a:prstGeom>
            <a:solidFill>
              <a:srgbClr val="014D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11" name="Picture 10" descr="Screen Shot 2014-11-04 at 03.53.1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553244"/>
            <a:ext cx="2365216" cy="813198"/>
          </a:xfrm>
          <a:prstGeom prst="rect">
            <a:avLst/>
          </a:prstGeom>
        </p:spPr>
      </p:pic>
      <p:pic>
        <p:nvPicPr>
          <p:cNvPr id="14" name="Picture 13" descr="Screen Shot 2014-11-04 at 03.56.20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81236"/>
            <a:ext cx="788461" cy="841276"/>
          </a:xfrm>
          <a:prstGeom prst="rect">
            <a:avLst/>
          </a:prstGeom>
        </p:spPr>
      </p:pic>
      <p:pic>
        <p:nvPicPr>
          <p:cNvPr id="15" name="11 Imagen" descr="gua-tran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24000" y="4463328"/>
            <a:ext cx="1436533" cy="457996"/>
          </a:xfrm>
          <a:prstGeom prst="rect">
            <a:avLst/>
          </a:prstGeom>
        </p:spPr>
      </p:pic>
      <p:pic>
        <p:nvPicPr>
          <p:cNvPr id="16" name="12 Imagen" descr="LOGOtraspa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39752" y="4413672"/>
            <a:ext cx="1440160" cy="4600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 Título"/>
          <p:cNvSpPr txBox="1">
            <a:spLocks/>
          </p:cNvSpPr>
          <p:nvPr/>
        </p:nvSpPr>
        <p:spPr>
          <a:xfrm>
            <a:off x="360000" y="1440000"/>
            <a:ext cx="8229600" cy="585757"/>
          </a:xfrm>
          <a:prstGeom prst="rect">
            <a:avLst/>
          </a:prstGeom>
          <a:effectLst>
            <a:outerShdw blurRad="50800" dist="38100" dir="2700000" algn="ctr" rotWithShape="0">
              <a:srgbClr val="000000">
                <a:alpha val="10000"/>
              </a:srgbClr>
            </a:outerShdw>
          </a:effectLst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 marR="0" lvl="0" indent="0" fontAlgn="auto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altLang="en-US" sz="4400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13" name="12 Grupo"/>
          <p:cNvGrpSpPr/>
          <p:nvPr/>
        </p:nvGrpSpPr>
        <p:grpSpPr>
          <a:xfrm>
            <a:off x="0" y="0"/>
            <a:ext cx="9144000" cy="5715000"/>
            <a:chOff x="0" y="0"/>
            <a:chExt cx="9144000" cy="5715000"/>
          </a:xfrm>
        </p:grpSpPr>
        <p:sp>
          <p:nvSpPr>
            <p:cNvPr id="14" name="13 Rectángulo"/>
            <p:cNvSpPr/>
            <p:nvPr/>
          </p:nvSpPr>
          <p:spPr>
            <a:xfrm>
              <a:off x="0" y="0"/>
              <a:ext cx="4320000" cy="36000"/>
            </a:xfrm>
            <a:prstGeom prst="rect">
              <a:avLst/>
            </a:prstGeom>
            <a:solidFill>
              <a:srgbClr val="D500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4824000" y="5607000"/>
              <a:ext cx="4320000" cy="108000"/>
            </a:xfrm>
            <a:prstGeom prst="rect">
              <a:avLst/>
            </a:prstGeom>
            <a:solidFill>
              <a:srgbClr val="014D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5" name="AutoShape 2" descr="Resultado de imagen de UM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296143" y="-94828"/>
            <a:ext cx="8676456" cy="9133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ES" sz="3200" noProof="1">
                <a:solidFill>
                  <a:schemeClr val="bg1">
                    <a:lumMod val="7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1</a:t>
            </a:r>
            <a:r>
              <a:rPr lang="es-ES" sz="3200" noProof="1" smtClean="0">
                <a:solidFill>
                  <a:schemeClr val="bg1">
                    <a:lumMod val="7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. Reporting data schema: </a:t>
            </a:r>
            <a:r>
              <a:rPr lang="es-ES" sz="3200" noProof="1" smtClean="0">
                <a:solidFill>
                  <a:schemeClr val="bg1">
                    <a:lumMod val="7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SWB UML</a:t>
            </a:r>
            <a:endParaRPr lang="es-ES" noProof="1">
              <a:solidFill>
                <a:schemeClr val="bg1">
                  <a:lumMod val="75000"/>
                </a:schemeClr>
              </a:solidFill>
              <a:latin typeface="Segoe UI Light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3" name="Picture 2" descr="SWB_2016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841276"/>
            <a:ext cx="6274916" cy="4147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495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 Título"/>
          <p:cNvSpPr txBox="1">
            <a:spLocks/>
          </p:cNvSpPr>
          <p:nvPr/>
        </p:nvSpPr>
        <p:spPr>
          <a:xfrm>
            <a:off x="360000" y="1440000"/>
            <a:ext cx="8229600" cy="585757"/>
          </a:xfrm>
          <a:prstGeom prst="rect">
            <a:avLst/>
          </a:prstGeom>
          <a:effectLst>
            <a:outerShdw blurRad="50800" dist="38100" dir="2700000" algn="ctr" rotWithShape="0">
              <a:srgbClr val="000000">
                <a:alpha val="10000"/>
              </a:srgbClr>
            </a:outerShdw>
          </a:effectLst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 marR="0" lvl="0" indent="0" fontAlgn="auto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altLang="en-US" sz="4400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13" name="12 Grupo"/>
          <p:cNvGrpSpPr/>
          <p:nvPr/>
        </p:nvGrpSpPr>
        <p:grpSpPr>
          <a:xfrm>
            <a:off x="0" y="0"/>
            <a:ext cx="9144000" cy="5715000"/>
            <a:chOff x="0" y="0"/>
            <a:chExt cx="9144000" cy="5715000"/>
          </a:xfrm>
        </p:grpSpPr>
        <p:sp>
          <p:nvSpPr>
            <p:cNvPr id="14" name="13 Rectángulo"/>
            <p:cNvSpPr/>
            <p:nvPr/>
          </p:nvSpPr>
          <p:spPr>
            <a:xfrm>
              <a:off x="0" y="0"/>
              <a:ext cx="4320000" cy="36000"/>
            </a:xfrm>
            <a:prstGeom prst="rect">
              <a:avLst/>
            </a:prstGeom>
            <a:solidFill>
              <a:srgbClr val="D500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4824000" y="5607000"/>
              <a:ext cx="4320000" cy="108000"/>
            </a:xfrm>
            <a:prstGeom prst="rect">
              <a:avLst/>
            </a:prstGeom>
            <a:solidFill>
              <a:srgbClr val="014D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5" name="AutoShape 2" descr="Resultado de imagen de UM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296143" y="-94828"/>
            <a:ext cx="8676456" cy="9133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ES" sz="3200" noProof="1">
                <a:solidFill>
                  <a:schemeClr val="bg1">
                    <a:lumMod val="7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1</a:t>
            </a:r>
            <a:r>
              <a:rPr lang="es-ES" sz="3200" noProof="1" smtClean="0">
                <a:solidFill>
                  <a:schemeClr val="bg1">
                    <a:lumMod val="7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. Reporting data schema: </a:t>
            </a:r>
            <a:r>
              <a:rPr lang="es-ES" sz="3200" noProof="1">
                <a:solidFill>
                  <a:schemeClr val="bg1">
                    <a:lumMod val="7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G</a:t>
            </a:r>
            <a:r>
              <a:rPr lang="es-ES" sz="3200" noProof="1" smtClean="0">
                <a:solidFill>
                  <a:schemeClr val="bg1">
                    <a:lumMod val="7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WB UML</a:t>
            </a:r>
            <a:endParaRPr lang="es-ES" noProof="1">
              <a:solidFill>
                <a:schemeClr val="bg1">
                  <a:lumMod val="75000"/>
                </a:schemeClr>
              </a:solidFill>
              <a:latin typeface="Segoe UI Light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2" name="Picture 1" descr="GWB_201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647318"/>
            <a:ext cx="3259908" cy="4873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375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 Título"/>
          <p:cNvSpPr txBox="1">
            <a:spLocks/>
          </p:cNvSpPr>
          <p:nvPr/>
        </p:nvSpPr>
        <p:spPr>
          <a:xfrm>
            <a:off x="360000" y="1440000"/>
            <a:ext cx="8229600" cy="585757"/>
          </a:xfrm>
          <a:prstGeom prst="rect">
            <a:avLst/>
          </a:prstGeom>
          <a:effectLst>
            <a:outerShdw blurRad="50800" dist="38100" dir="2700000" algn="ctr" rotWithShape="0">
              <a:srgbClr val="000000">
                <a:alpha val="10000"/>
              </a:srgbClr>
            </a:outerShdw>
          </a:effectLst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 marR="0" lvl="0" indent="0" fontAlgn="auto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altLang="en-US" sz="4400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13" name="12 Grupo"/>
          <p:cNvGrpSpPr/>
          <p:nvPr/>
        </p:nvGrpSpPr>
        <p:grpSpPr>
          <a:xfrm>
            <a:off x="0" y="0"/>
            <a:ext cx="9144000" cy="5715000"/>
            <a:chOff x="0" y="0"/>
            <a:chExt cx="9144000" cy="5715000"/>
          </a:xfrm>
        </p:grpSpPr>
        <p:sp>
          <p:nvSpPr>
            <p:cNvPr id="14" name="13 Rectángulo"/>
            <p:cNvSpPr/>
            <p:nvPr/>
          </p:nvSpPr>
          <p:spPr>
            <a:xfrm>
              <a:off x="0" y="0"/>
              <a:ext cx="4320000" cy="36000"/>
            </a:xfrm>
            <a:prstGeom prst="rect">
              <a:avLst/>
            </a:prstGeom>
            <a:solidFill>
              <a:srgbClr val="D500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4824000" y="5607000"/>
              <a:ext cx="4320000" cy="108000"/>
            </a:xfrm>
            <a:prstGeom prst="rect">
              <a:avLst/>
            </a:prstGeom>
            <a:solidFill>
              <a:srgbClr val="014D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5" name="AutoShape 2" descr="Resultado de imagen de UM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296143" y="-94828"/>
            <a:ext cx="8676456" cy="9133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ES" sz="3200" noProof="1">
                <a:solidFill>
                  <a:schemeClr val="bg1">
                    <a:lumMod val="7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1</a:t>
            </a:r>
            <a:r>
              <a:rPr lang="es-ES" sz="3200" noProof="1" smtClean="0">
                <a:solidFill>
                  <a:schemeClr val="bg1">
                    <a:lumMod val="7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. Reporting data schema: </a:t>
            </a:r>
            <a:r>
              <a:rPr lang="es-ES" sz="3200" noProof="1" smtClean="0">
                <a:solidFill>
                  <a:schemeClr val="bg1">
                    <a:lumMod val="7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Monitoring UML</a:t>
            </a:r>
            <a:endParaRPr lang="es-ES" noProof="1">
              <a:solidFill>
                <a:schemeClr val="bg1">
                  <a:lumMod val="75000"/>
                </a:schemeClr>
              </a:solidFill>
              <a:latin typeface="Segoe UI Light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3" name="Picture 2" descr="Monitoring_201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769268"/>
            <a:ext cx="5682332" cy="4532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162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 Título"/>
          <p:cNvSpPr txBox="1">
            <a:spLocks/>
          </p:cNvSpPr>
          <p:nvPr/>
        </p:nvSpPr>
        <p:spPr>
          <a:xfrm>
            <a:off x="360000" y="1440000"/>
            <a:ext cx="8229600" cy="585757"/>
          </a:xfrm>
          <a:prstGeom prst="rect">
            <a:avLst/>
          </a:prstGeom>
          <a:effectLst>
            <a:outerShdw blurRad="50800" dist="38100" dir="2700000" algn="ctr" rotWithShape="0">
              <a:srgbClr val="000000">
                <a:alpha val="10000"/>
              </a:srgbClr>
            </a:outerShdw>
          </a:effectLst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 marR="0" lvl="0" indent="0" fontAlgn="auto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altLang="en-US" sz="4400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13" name="12 Grupo"/>
          <p:cNvGrpSpPr/>
          <p:nvPr/>
        </p:nvGrpSpPr>
        <p:grpSpPr>
          <a:xfrm>
            <a:off x="0" y="0"/>
            <a:ext cx="9144000" cy="5715000"/>
            <a:chOff x="0" y="0"/>
            <a:chExt cx="9144000" cy="5715000"/>
          </a:xfrm>
        </p:grpSpPr>
        <p:sp>
          <p:nvSpPr>
            <p:cNvPr id="14" name="13 Rectángulo"/>
            <p:cNvSpPr/>
            <p:nvPr/>
          </p:nvSpPr>
          <p:spPr>
            <a:xfrm>
              <a:off x="0" y="0"/>
              <a:ext cx="4320000" cy="36000"/>
            </a:xfrm>
            <a:prstGeom prst="rect">
              <a:avLst/>
            </a:prstGeom>
            <a:solidFill>
              <a:srgbClr val="D500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4824000" y="5607000"/>
              <a:ext cx="4320000" cy="108000"/>
            </a:xfrm>
            <a:prstGeom prst="rect">
              <a:avLst/>
            </a:prstGeom>
            <a:solidFill>
              <a:srgbClr val="014D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5" name="AutoShape 2" descr="Resultado de imagen de UM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296143" y="-94828"/>
            <a:ext cx="8676456" cy="9133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ES" sz="3200" noProof="1">
                <a:solidFill>
                  <a:schemeClr val="bg1">
                    <a:lumMod val="7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1</a:t>
            </a:r>
            <a:r>
              <a:rPr lang="es-ES" sz="3200" noProof="1" smtClean="0">
                <a:solidFill>
                  <a:schemeClr val="bg1">
                    <a:lumMod val="7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. Reporting data schema: </a:t>
            </a:r>
            <a:r>
              <a:rPr lang="es-ES" sz="3200" noProof="1" smtClean="0">
                <a:solidFill>
                  <a:schemeClr val="bg1">
                    <a:lumMod val="7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SWMET UML</a:t>
            </a:r>
            <a:endParaRPr lang="es-ES" noProof="1">
              <a:solidFill>
                <a:schemeClr val="bg1">
                  <a:lumMod val="75000"/>
                </a:schemeClr>
              </a:solidFill>
              <a:latin typeface="Segoe UI Light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3" name="Picture 2" descr="SWMET_2016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22500"/>
            <a:ext cx="9144000" cy="1249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803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 Título"/>
          <p:cNvSpPr txBox="1">
            <a:spLocks/>
          </p:cNvSpPr>
          <p:nvPr/>
        </p:nvSpPr>
        <p:spPr>
          <a:xfrm>
            <a:off x="360000" y="1440000"/>
            <a:ext cx="8229600" cy="585757"/>
          </a:xfrm>
          <a:prstGeom prst="rect">
            <a:avLst/>
          </a:prstGeom>
          <a:effectLst>
            <a:outerShdw blurRad="50800" dist="38100" dir="2700000" algn="ctr" rotWithShape="0">
              <a:srgbClr val="000000">
                <a:alpha val="10000"/>
              </a:srgbClr>
            </a:outerShdw>
          </a:effectLst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 marR="0" lvl="0" indent="0" fontAlgn="auto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altLang="en-US" sz="4400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13" name="12 Grupo"/>
          <p:cNvGrpSpPr/>
          <p:nvPr/>
        </p:nvGrpSpPr>
        <p:grpSpPr>
          <a:xfrm>
            <a:off x="0" y="0"/>
            <a:ext cx="9144000" cy="5715000"/>
            <a:chOff x="0" y="0"/>
            <a:chExt cx="9144000" cy="5715000"/>
          </a:xfrm>
        </p:grpSpPr>
        <p:sp>
          <p:nvSpPr>
            <p:cNvPr id="14" name="13 Rectángulo"/>
            <p:cNvSpPr/>
            <p:nvPr/>
          </p:nvSpPr>
          <p:spPr>
            <a:xfrm>
              <a:off x="0" y="0"/>
              <a:ext cx="4320000" cy="36000"/>
            </a:xfrm>
            <a:prstGeom prst="rect">
              <a:avLst/>
            </a:prstGeom>
            <a:solidFill>
              <a:srgbClr val="D500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4824000" y="5607000"/>
              <a:ext cx="4320000" cy="108000"/>
            </a:xfrm>
            <a:prstGeom prst="rect">
              <a:avLst/>
            </a:prstGeom>
            <a:solidFill>
              <a:srgbClr val="014D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5" name="AutoShape 2" descr="Resultado de imagen de UM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296143" y="-94828"/>
            <a:ext cx="8676456" cy="9133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ES" sz="3200" noProof="1">
                <a:solidFill>
                  <a:schemeClr val="bg1">
                    <a:lumMod val="7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1</a:t>
            </a:r>
            <a:r>
              <a:rPr lang="es-ES" sz="3200" noProof="1" smtClean="0">
                <a:solidFill>
                  <a:schemeClr val="bg1">
                    <a:lumMod val="7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. Reporting data schema: </a:t>
            </a:r>
            <a:r>
              <a:rPr lang="es-ES" sz="3200" noProof="1">
                <a:solidFill>
                  <a:schemeClr val="bg1">
                    <a:lumMod val="7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G</a:t>
            </a:r>
            <a:r>
              <a:rPr lang="es-ES" sz="3200" noProof="1" smtClean="0">
                <a:solidFill>
                  <a:schemeClr val="bg1">
                    <a:lumMod val="7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WMET UML</a:t>
            </a:r>
            <a:endParaRPr lang="es-ES" noProof="1">
              <a:solidFill>
                <a:schemeClr val="bg1">
                  <a:lumMod val="75000"/>
                </a:schemeClr>
              </a:solidFill>
              <a:latin typeface="Segoe UI Light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2" name="Picture 1" descr="GWMET_201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252"/>
            <a:ext cx="9144000" cy="435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123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 Título"/>
          <p:cNvSpPr txBox="1">
            <a:spLocks/>
          </p:cNvSpPr>
          <p:nvPr/>
        </p:nvSpPr>
        <p:spPr>
          <a:xfrm>
            <a:off x="360000" y="1440000"/>
            <a:ext cx="8229600" cy="585757"/>
          </a:xfrm>
          <a:prstGeom prst="rect">
            <a:avLst/>
          </a:prstGeom>
          <a:effectLst>
            <a:outerShdw blurRad="50800" dist="38100" dir="2700000" algn="ctr" rotWithShape="0">
              <a:srgbClr val="000000">
                <a:alpha val="10000"/>
              </a:srgbClr>
            </a:outerShdw>
          </a:effectLst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 marR="0" lvl="0" indent="0" fontAlgn="auto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altLang="en-US" sz="4400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13" name="12 Grupo"/>
          <p:cNvGrpSpPr/>
          <p:nvPr/>
        </p:nvGrpSpPr>
        <p:grpSpPr>
          <a:xfrm>
            <a:off x="0" y="0"/>
            <a:ext cx="9144000" cy="5715000"/>
            <a:chOff x="0" y="0"/>
            <a:chExt cx="9144000" cy="5715000"/>
          </a:xfrm>
        </p:grpSpPr>
        <p:sp>
          <p:nvSpPr>
            <p:cNvPr id="14" name="13 Rectángulo"/>
            <p:cNvSpPr/>
            <p:nvPr/>
          </p:nvSpPr>
          <p:spPr>
            <a:xfrm>
              <a:off x="0" y="0"/>
              <a:ext cx="4320000" cy="36000"/>
            </a:xfrm>
            <a:prstGeom prst="rect">
              <a:avLst/>
            </a:prstGeom>
            <a:solidFill>
              <a:srgbClr val="D500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4824000" y="5607000"/>
              <a:ext cx="4320000" cy="108000"/>
            </a:xfrm>
            <a:prstGeom prst="rect">
              <a:avLst/>
            </a:prstGeom>
            <a:solidFill>
              <a:srgbClr val="014D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5" name="AutoShape 2" descr="Resultado de imagen de UM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296143" y="-94828"/>
            <a:ext cx="8676456" cy="9133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ES" sz="3200" noProof="1" smtClean="0">
                <a:solidFill>
                  <a:schemeClr val="bg1">
                    <a:lumMod val="7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1. Reporting </a:t>
            </a:r>
            <a:r>
              <a:rPr lang="es-ES" sz="3200" noProof="1" smtClean="0">
                <a:solidFill>
                  <a:schemeClr val="bg1">
                    <a:lumMod val="7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data schema: </a:t>
            </a:r>
            <a:r>
              <a:rPr lang="es-ES" sz="3200" noProof="1" smtClean="0">
                <a:solidFill>
                  <a:schemeClr val="bg1">
                    <a:lumMod val="7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RBMPPoM</a:t>
            </a:r>
            <a:r>
              <a:rPr lang="es-ES" sz="3200" noProof="1" smtClean="0">
                <a:solidFill>
                  <a:schemeClr val="bg1">
                    <a:lumMod val="7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 UML</a:t>
            </a:r>
            <a:endParaRPr lang="es-ES" noProof="1">
              <a:solidFill>
                <a:schemeClr val="bg1">
                  <a:lumMod val="75000"/>
                </a:schemeClr>
              </a:solidFill>
              <a:latin typeface="Segoe UI Light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2" name="Picture 1" descr="RBMPPoM_2016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3300"/>
            <a:ext cx="9144000" cy="369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123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 Título"/>
          <p:cNvSpPr txBox="1">
            <a:spLocks/>
          </p:cNvSpPr>
          <p:nvPr/>
        </p:nvSpPr>
        <p:spPr>
          <a:xfrm>
            <a:off x="360000" y="1440000"/>
            <a:ext cx="8229600" cy="585757"/>
          </a:xfrm>
          <a:prstGeom prst="rect">
            <a:avLst/>
          </a:prstGeom>
          <a:effectLst>
            <a:outerShdw blurRad="50800" dist="38100" dir="2700000" algn="ctr" rotWithShape="0">
              <a:srgbClr val="000000">
                <a:alpha val="10000"/>
              </a:srgbClr>
            </a:outerShdw>
          </a:effectLst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 marR="0" lvl="0" indent="0" fontAlgn="auto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altLang="en-US" sz="4400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13" name="12 Grupo"/>
          <p:cNvGrpSpPr/>
          <p:nvPr/>
        </p:nvGrpSpPr>
        <p:grpSpPr>
          <a:xfrm>
            <a:off x="0" y="0"/>
            <a:ext cx="9144000" cy="5715000"/>
            <a:chOff x="0" y="0"/>
            <a:chExt cx="9144000" cy="5715000"/>
          </a:xfrm>
        </p:grpSpPr>
        <p:sp>
          <p:nvSpPr>
            <p:cNvPr id="14" name="13 Rectángulo"/>
            <p:cNvSpPr/>
            <p:nvPr/>
          </p:nvSpPr>
          <p:spPr>
            <a:xfrm>
              <a:off x="0" y="0"/>
              <a:ext cx="4320000" cy="36000"/>
            </a:xfrm>
            <a:prstGeom prst="rect">
              <a:avLst/>
            </a:prstGeom>
            <a:solidFill>
              <a:srgbClr val="D500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4824000" y="5607000"/>
              <a:ext cx="4320000" cy="108000"/>
            </a:xfrm>
            <a:prstGeom prst="rect">
              <a:avLst/>
            </a:prstGeom>
            <a:solidFill>
              <a:srgbClr val="014D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5" name="AutoShape 2" descr="Resultado de imagen de UM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296143" y="-94828"/>
            <a:ext cx="8676456" cy="9133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ES" sz="3200" noProof="1" smtClean="0">
                <a:solidFill>
                  <a:schemeClr val="bg1">
                    <a:lumMod val="7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3. Quality control elements</a:t>
            </a:r>
            <a:endParaRPr lang="es-ES" noProof="1">
              <a:solidFill>
                <a:schemeClr val="bg1">
                  <a:lumMod val="75000"/>
                </a:schemeClr>
              </a:solidFill>
              <a:latin typeface="Segoe UI Light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" name="7 Título"/>
          <p:cNvSpPr txBox="1">
            <a:spLocks/>
          </p:cNvSpPr>
          <p:nvPr/>
        </p:nvSpPr>
        <p:spPr>
          <a:xfrm>
            <a:off x="288031" y="597600"/>
            <a:ext cx="8855969" cy="4780180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>
              <a:spcBef>
                <a:spcPct val="0"/>
              </a:spcBef>
              <a:defRPr/>
            </a:pPr>
            <a:r>
              <a:rPr lang="es-ES" sz="44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Within</a:t>
            </a:r>
            <a:r>
              <a:rPr lang="es-ES" sz="4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ES" sz="44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schema</a:t>
            </a:r>
            <a:r>
              <a:rPr lang="es-ES" sz="4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ES" sz="44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checks</a:t>
            </a:r>
            <a:endParaRPr lang="es-ES" sz="4400" dirty="0" smtClean="0">
              <a:solidFill>
                <a:prstClr val="black">
                  <a:lumMod val="75000"/>
                  <a:lumOff val="25000"/>
                </a:prst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s-ES" sz="1600" dirty="0" smtClean="0">
              <a:solidFill>
                <a:prstClr val="black">
                  <a:lumMod val="75000"/>
                  <a:lumOff val="25000"/>
                </a:prst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s-ES" sz="2800" dirty="0" smtClean="0">
              <a:solidFill>
                <a:prstClr val="black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3528" y="1417340"/>
            <a:ext cx="8712968" cy="17389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endParaRPr lang="es-ES" sz="1100" dirty="0">
              <a:solidFill>
                <a:prstClr val="black">
                  <a:lumMod val="75000"/>
                  <a:lumOff val="25000"/>
                </a:prst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457200" indent="-457200">
              <a:spcBef>
                <a:spcPct val="0"/>
              </a:spcBef>
              <a:buFont typeface="Arial"/>
              <a:buChar char="•"/>
              <a:defRPr/>
            </a:pPr>
            <a:r>
              <a:rPr lang="es-ES" sz="32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Validates</a:t>
            </a:r>
            <a:r>
              <a:rPr lang="es-ES" sz="32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ES" sz="32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integrity</a:t>
            </a:r>
            <a:r>
              <a:rPr lang="es-ES" sz="32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and </a:t>
            </a:r>
            <a:r>
              <a:rPr lang="es-ES" sz="32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correctness</a:t>
            </a:r>
            <a:r>
              <a:rPr lang="es-ES" sz="32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ES" sz="32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on</a:t>
            </a:r>
            <a:r>
              <a:rPr lang="es-ES" sz="32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ES" sz="32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the</a:t>
            </a:r>
            <a:r>
              <a:rPr lang="es-ES" sz="32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ES" sz="32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information</a:t>
            </a:r>
            <a:r>
              <a:rPr lang="es-ES" sz="32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ES" sz="32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reported</a:t>
            </a:r>
            <a:r>
              <a:rPr lang="es-ES" sz="32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at </a:t>
            </a:r>
            <a:r>
              <a:rPr lang="es-ES" sz="32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schema</a:t>
            </a:r>
            <a:r>
              <a:rPr lang="es-ES" sz="32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ES" sz="32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level</a:t>
            </a:r>
            <a:r>
              <a:rPr lang="es-ES" sz="32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(</a:t>
            </a:r>
            <a:r>
              <a:rPr lang="es-ES" sz="32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review</a:t>
            </a:r>
            <a:r>
              <a:rPr lang="es-ES" sz="32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ES" sz="32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on</a:t>
            </a:r>
            <a:r>
              <a:rPr lang="es-ES" sz="32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ES" sz="32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the</a:t>
            </a:r>
            <a:r>
              <a:rPr lang="es-ES" sz="32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QA </a:t>
            </a:r>
            <a:r>
              <a:rPr lang="es-ES" sz="32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documentation</a:t>
            </a:r>
            <a:r>
              <a:rPr lang="es-ES" sz="32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)</a:t>
            </a:r>
            <a:endParaRPr lang="es-ES" sz="3200" dirty="0">
              <a:solidFill>
                <a:prstClr val="black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6" name="Picture 5" descr="Screen Shot 2015-11-12 at 07.24.5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577580"/>
            <a:ext cx="6602470" cy="1633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568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 Título"/>
          <p:cNvSpPr txBox="1">
            <a:spLocks/>
          </p:cNvSpPr>
          <p:nvPr/>
        </p:nvSpPr>
        <p:spPr>
          <a:xfrm>
            <a:off x="360000" y="1440000"/>
            <a:ext cx="8229600" cy="585757"/>
          </a:xfrm>
          <a:prstGeom prst="rect">
            <a:avLst/>
          </a:prstGeom>
          <a:effectLst>
            <a:outerShdw blurRad="50800" dist="38100" dir="2700000" algn="ctr" rotWithShape="0">
              <a:srgbClr val="000000">
                <a:alpha val="10000"/>
              </a:srgbClr>
            </a:outerShdw>
          </a:effectLst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 marR="0" lvl="0" indent="0" fontAlgn="auto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altLang="en-US" sz="4400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13" name="12 Grupo"/>
          <p:cNvGrpSpPr/>
          <p:nvPr/>
        </p:nvGrpSpPr>
        <p:grpSpPr>
          <a:xfrm>
            <a:off x="0" y="0"/>
            <a:ext cx="9144000" cy="5715000"/>
            <a:chOff x="0" y="0"/>
            <a:chExt cx="9144000" cy="5715000"/>
          </a:xfrm>
        </p:grpSpPr>
        <p:sp>
          <p:nvSpPr>
            <p:cNvPr id="14" name="13 Rectángulo"/>
            <p:cNvSpPr/>
            <p:nvPr/>
          </p:nvSpPr>
          <p:spPr>
            <a:xfrm>
              <a:off x="0" y="0"/>
              <a:ext cx="4320000" cy="36000"/>
            </a:xfrm>
            <a:prstGeom prst="rect">
              <a:avLst/>
            </a:prstGeom>
            <a:solidFill>
              <a:srgbClr val="D500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4824000" y="5607000"/>
              <a:ext cx="4320000" cy="108000"/>
            </a:xfrm>
            <a:prstGeom prst="rect">
              <a:avLst/>
            </a:prstGeom>
            <a:solidFill>
              <a:srgbClr val="014D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5" name="AutoShape 2" descr="Resultado de imagen de UM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296143" y="-94828"/>
            <a:ext cx="8676456" cy="9133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ES" sz="3200" noProof="1" smtClean="0">
                <a:solidFill>
                  <a:schemeClr val="bg1">
                    <a:lumMod val="7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3. Quality control elements</a:t>
            </a:r>
            <a:endParaRPr lang="es-ES" noProof="1">
              <a:solidFill>
                <a:schemeClr val="bg1">
                  <a:lumMod val="75000"/>
                </a:schemeClr>
              </a:solidFill>
              <a:latin typeface="Segoe UI Light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" name="7 Título"/>
          <p:cNvSpPr txBox="1">
            <a:spLocks/>
          </p:cNvSpPr>
          <p:nvPr/>
        </p:nvSpPr>
        <p:spPr>
          <a:xfrm>
            <a:off x="288031" y="597600"/>
            <a:ext cx="8855969" cy="4780180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>
              <a:spcBef>
                <a:spcPct val="0"/>
              </a:spcBef>
              <a:defRPr/>
            </a:pPr>
            <a:r>
              <a:rPr lang="es-ES" sz="4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Cross </a:t>
            </a:r>
            <a:r>
              <a:rPr lang="es-ES" sz="44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schema</a:t>
            </a:r>
            <a:r>
              <a:rPr lang="es-ES" sz="4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ES" sz="44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checks</a:t>
            </a:r>
            <a:endParaRPr lang="es-ES" sz="4400" dirty="0" smtClean="0">
              <a:solidFill>
                <a:prstClr val="black">
                  <a:lumMod val="75000"/>
                  <a:lumOff val="25000"/>
                </a:prst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s-ES" sz="1600" dirty="0" smtClean="0">
              <a:solidFill>
                <a:prstClr val="black">
                  <a:lumMod val="75000"/>
                  <a:lumOff val="25000"/>
                </a:prst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457200" indent="-457200">
              <a:spcBef>
                <a:spcPct val="0"/>
              </a:spcBef>
              <a:buFont typeface="Arial"/>
              <a:buChar char="•"/>
              <a:defRPr/>
            </a:pP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Validation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ES" sz="2800" dirty="0" err="1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gainst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the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all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the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schemas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reported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under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a RBD 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level</a:t>
            </a:r>
            <a:endParaRPr lang="es-ES" sz="2800" dirty="0" smtClean="0">
              <a:solidFill>
                <a:prstClr val="black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457200" indent="-457200">
              <a:spcBef>
                <a:spcPct val="0"/>
              </a:spcBef>
              <a:buFont typeface="Arial"/>
              <a:buChar char="•"/>
              <a:defRPr/>
            </a:pPr>
            <a:endParaRPr lang="es-ES" sz="2800" dirty="0" smtClean="0">
              <a:solidFill>
                <a:prstClr val="black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E.g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. </a:t>
            </a:r>
            <a:r>
              <a:rPr lang="en-U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F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rom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QA 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documentatio</a:t>
            </a:r>
            <a:endParaRPr lang="es-ES" sz="2800" dirty="0" smtClean="0">
              <a:solidFill>
                <a:prstClr val="black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8" name="Picture 7" descr="Screen Shot 2015-11-12 at 07.23.2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688432"/>
            <a:ext cx="772160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598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 Título"/>
          <p:cNvSpPr txBox="1">
            <a:spLocks/>
          </p:cNvSpPr>
          <p:nvPr/>
        </p:nvSpPr>
        <p:spPr>
          <a:xfrm>
            <a:off x="360000" y="1440000"/>
            <a:ext cx="8229600" cy="585757"/>
          </a:xfrm>
          <a:prstGeom prst="rect">
            <a:avLst/>
          </a:prstGeom>
          <a:effectLst>
            <a:outerShdw blurRad="50800" dist="38100" dir="2700000" algn="ctr" rotWithShape="0">
              <a:srgbClr val="000000">
                <a:alpha val="10000"/>
              </a:srgbClr>
            </a:outerShdw>
          </a:effectLst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 marR="0" lvl="0" indent="0" fontAlgn="auto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altLang="en-US" sz="4400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13" name="12 Grupo"/>
          <p:cNvGrpSpPr/>
          <p:nvPr/>
        </p:nvGrpSpPr>
        <p:grpSpPr>
          <a:xfrm>
            <a:off x="0" y="0"/>
            <a:ext cx="9144000" cy="5715000"/>
            <a:chOff x="0" y="0"/>
            <a:chExt cx="9144000" cy="5715000"/>
          </a:xfrm>
        </p:grpSpPr>
        <p:sp>
          <p:nvSpPr>
            <p:cNvPr id="14" name="13 Rectángulo"/>
            <p:cNvSpPr/>
            <p:nvPr/>
          </p:nvSpPr>
          <p:spPr>
            <a:xfrm>
              <a:off x="0" y="0"/>
              <a:ext cx="4320000" cy="36000"/>
            </a:xfrm>
            <a:prstGeom prst="rect">
              <a:avLst/>
            </a:prstGeom>
            <a:solidFill>
              <a:srgbClr val="D500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4824000" y="5607000"/>
              <a:ext cx="4320000" cy="108000"/>
            </a:xfrm>
            <a:prstGeom prst="rect">
              <a:avLst/>
            </a:prstGeom>
            <a:solidFill>
              <a:srgbClr val="014D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5" name="AutoShape 2" descr="Resultado de imagen de UM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296143" y="-94828"/>
            <a:ext cx="8676456" cy="9133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ES" sz="3200" noProof="1" smtClean="0">
                <a:solidFill>
                  <a:schemeClr val="bg1">
                    <a:lumMod val="7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3. Quality control elements</a:t>
            </a:r>
            <a:endParaRPr lang="es-ES" noProof="1">
              <a:solidFill>
                <a:schemeClr val="bg1">
                  <a:lumMod val="75000"/>
                </a:schemeClr>
              </a:solidFill>
              <a:latin typeface="Segoe UI Light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" name="7 Título"/>
          <p:cNvSpPr txBox="1">
            <a:spLocks/>
          </p:cNvSpPr>
          <p:nvPr/>
        </p:nvSpPr>
        <p:spPr>
          <a:xfrm>
            <a:off x="288031" y="597600"/>
            <a:ext cx="8855969" cy="4780180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>
              <a:spcBef>
                <a:spcPct val="0"/>
              </a:spcBef>
              <a:defRPr/>
            </a:pPr>
            <a:r>
              <a:rPr lang="es-ES" sz="4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Cross </a:t>
            </a:r>
            <a:r>
              <a:rPr lang="es-ES" sz="44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schema</a:t>
            </a:r>
            <a:r>
              <a:rPr lang="es-ES" sz="4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ES" sz="44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checks</a:t>
            </a:r>
            <a:endParaRPr lang="es-ES" sz="4400" dirty="0" smtClean="0">
              <a:solidFill>
                <a:prstClr val="black">
                  <a:lumMod val="75000"/>
                  <a:lumOff val="25000"/>
                </a:prst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s-ES" sz="1600" dirty="0" smtClean="0">
              <a:solidFill>
                <a:prstClr val="black">
                  <a:lumMod val="75000"/>
                  <a:lumOff val="25000"/>
                </a:prst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457200" indent="-457200">
              <a:spcBef>
                <a:spcPct val="0"/>
              </a:spcBef>
              <a:buFont typeface="Arial"/>
              <a:buChar char="•"/>
              <a:defRPr/>
            </a:pP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Validation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ES" sz="2800" dirty="0" err="1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gainst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spatial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data 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(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Surface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water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bodies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, 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Groundwater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bodies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, 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Monitoring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sites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)</a:t>
            </a:r>
            <a:endParaRPr lang="es-ES" sz="2800" dirty="0" smtClean="0">
              <a:solidFill>
                <a:prstClr val="black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2" name="Picture 1" descr="Screen Shot 2015-11-11 at 23.21.5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497460"/>
            <a:ext cx="4508348" cy="2425452"/>
          </a:xfrm>
          <a:prstGeom prst="rect">
            <a:avLst/>
          </a:prstGeom>
        </p:spPr>
      </p:pic>
      <p:pic>
        <p:nvPicPr>
          <p:cNvPr id="6" name="Picture 5" descr="Screen Shot 2015-11-11 at 23.24.4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857500"/>
            <a:ext cx="2892108" cy="16828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3848" y="3289548"/>
            <a:ext cx="1104020" cy="1121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63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 Título"/>
          <p:cNvSpPr txBox="1">
            <a:spLocks/>
          </p:cNvSpPr>
          <p:nvPr/>
        </p:nvSpPr>
        <p:spPr>
          <a:xfrm>
            <a:off x="360000" y="1440000"/>
            <a:ext cx="8229600" cy="585757"/>
          </a:xfrm>
          <a:prstGeom prst="rect">
            <a:avLst/>
          </a:prstGeom>
          <a:effectLst>
            <a:outerShdw blurRad="50800" dist="38100" dir="2700000" algn="ctr" rotWithShape="0">
              <a:srgbClr val="000000">
                <a:alpha val="10000"/>
              </a:srgbClr>
            </a:outerShdw>
          </a:effectLst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 marR="0" lvl="0" indent="0" fontAlgn="auto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altLang="en-US" sz="4400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13" name="12 Grupo"/>
          <p:cNvGrpSpPr/>
          <p:nvPr/>
        </p:nvGrpSpPr>
        <p:grpSpPr>
          <a:xfrm>
            <a:off x="0" y="0"/>
            <a:ext cx="9144000" cy="5715000"/>
            <a:chOff x="0" y="0"/>
            <a:chExt cx="9144000" cy="5715000"/>
          </a:xfrm>
        </p:grpSpPr>
        <p:sp>
          <p:nvSpPr>
            <p:cNvPr id="14" name="13 Rectángulo"/>
            <p:cNvSpPr/>
            <p:nvPr/>
          </p:nvSpPr>
          <p:spPr>
            <a:xfrm>
              <a:off x="0" y="0"/>
              <a:ext cx="4320000" cy="36000"/>
            </a:xfrm>
            <a:prstGeom prst="rect">
              <a:avLst/>
            </a:prstGeom>
            <a:solidFill>
              <a:srgbClr val="D500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4824000" y="5607000"/>
              <a:ext cx="4320000" cy="108000"/>
            </a:xfrm>
            <a:prstGeom prst="rect">
              <a:avLst/>
            </a:prstGeom>
            <a:solidFill>
              <a:srgbClr val="014D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5" name="AutoShape 2" descr="Resultado de imagen de UM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296143" y="-94828"/>
            <a:ext cx="8676456" cy="9133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ES" sz="3200" noProof="1" smtClean="0">
                <a:solidFill>
                  <a:schemeClr val="bg1">
                    <a:lumMod val="7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3. Quality control elements</a:t>
            </a:r>
            <a:endParaRPr lang="es-ES" noProof="1">
              <a:solidFill>
                <a:schemeClr val="bg1">
                  <a:lumMod val="75000"/>
                </a:schemeClr>
              </a:solidFill>
              <a:latin typeface="Segoe UI Light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" name="7 Título"/>
          <p:cNvSpPr txBox="1">
            <a:spLocks/>
          </p:cNvSpPr>
          <p:nvPr/>
        </p:nvSpPr>
        <p:spPr>
          <a:xfrm>
            <a:off x="288031" y="625252"/>
            <a:ext cx="8855969" cy="4348132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>
              <a:spcBef>
                <a:spcPct val="0"/>
              </a:spcBef>
              <a:defRPr/>
            </a:pPr>
            <a:r>
              <a:rPr lang="es-ES" sz="44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Statistics</a:t>
            </a:r>
            <a:r>
              <a:rPr lang="es-ES" sz="4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: </a:t>
            </a:r>
            <a:r>
              <a:rPr lang="es-ES" sz="44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Summary</a:t>
            </a:r>
            <a:r>
              <a:rPr lang="es-ES" sz="4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(</a:t>
            </a:r>
            <a:r>
              <a:rPr lang="es-ES" sz="44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counts</a:t>
            </a:r>
            <a:r>
              <a:rPr lang="es-ES" sz="4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)</a:t>
            </a:r>
            <a:endParaRPr lang="en-US" sz="2800" dirty="0" smtClean="0">
              <a:solidFill>
                <a:srgbClr val="000000"/>
              </a:solidFill>
              <a:latin typeface="Lucida Grande"/>
              <a:ea typeface="Lucida Grande"/>
              <a:cs typeface="Lucida Grande"/>
            </a:endParaRPr>
          </a:p>
          <a:p>
            <a:pPr marL="571500" indent="-571500">
              <a:spcBef>
                <a:spcPct val="0"/>
              </a:spcBef>
              <a:buFont typeface="Arial"/>
              <a:buChar char="•"/>
              <a:defRPr/>
            </a:pPr>
            <a:r>
              <a:rPr lang="es-ES" sz="36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Summary</a:t>
            </a:r>
            <a:r>
              <a:rPr lang="es-ES" sz="36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of </a:t>
            </a:r>
            <a:r>
              <a:rPr lang="es-ES" sz="36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the</a:t>
            </a:r>
            <a:r>
              <a:rPr lang="es-ES" sz="36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ES" sz="36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reported</a:t>
            </a:r>
            <a:r>
              <a:rPr lang="es-ES" sz="36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data in </a:t>
            </a:r>
            <a:r>
              <a:rPr lang="es-ES" sz="36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the</a:t>
            </a:r>
            <a:r>
              <a:rPr lang="es-ES" sz="36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ES" sz="36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different</a:t>
            </a:r>
            <a:r>
              <a:rPr lang="es-ES" sz="36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ES" sz="36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schemas</a:t>
            </a:r>
            <a:endParaRPr lang="es-ES" sz="3600" dirty="0" smtClean="0">
              <a:solidFill>
                <a:prstClr val="black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571500" indent="-571500">
              <a:spcBef>
                <a:spcPct val="0"/>
              </a:spcBef>
              <a:buFont typeface="Arial"/>
              <a:buChar char="•"/>
              <a:defRPr/>
            </a:pPr>
            <a:r>
              <a:rPr lang="es-ES" sz="36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Counts</a:t>
            </a:r>
            <a:r>
              <a:rPr lang="es-ES" sz="36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ES" sz="36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on</a:t>
            </a:r>
            <a:r>
              <a:rPr lang="es-ES" sz="36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ES" sz="36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the</a:t>
            </a:r>
            <a:r>
              <a:rPr lang="es-ES" sz="36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ES" sz="36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information</a:t>
            </a:r>
            <a:r>
              <a:rPr lang="es-ES" sz="36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ES" sz="36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reported</a:t>
            </a:r>
            <a:r>
              <a:rPr lang="es-ES" sz="36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ES" sz="36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for</a:t>
            </a:r>
            <a:r>
              <a:rPr lang="es-ES" sz="36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ES" sz="36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main</a:t>
            </a:r>
            <a:r>
              <a:rPr lang="es-ES" sz="36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ES" sz="36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information</a:t>
            </a:r>
            <a:r>
              <a:rPr lang="es-ES" sz="36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ES" sz="36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elements</a:t>
            </a:r>
            <a:endParaRPr lang="es-ES" sz="3600" dirty="0" smtClean="0">
              <a:solidFill>
                <a:prstClr val="black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571500" indent="-571500">
              <a:spcBef>
                <a:spcPct val="0"/>
              </a:spcBef>
              <a:buFont typeface="Arial"/>
              <a:buChar char="•"/>
              <a:defRPr/>
            </a:pPr>
            <a:r>
              <a:rPr lang="es-ES" sz="36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SWB (31), GWB (29), </a:t>
            </a:r>
            <a:r>
              <a:rPr lang="es-ES" sz="36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Monitoring</a:t>
            </a:r>
            <a:r>
              <a:rPr lang="es-ES" sz="36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(2), SWMET (22), GWMET (12) and </a:t>
            </a:r>
            <a:r>
              <a:rPr lang="es-ES" sz="36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RBMPPoM</a:t>
            </a:r>
            <a:r>
              <a:rPr lang="es-ES" sz="36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(47)</a:t>
            </a:r>
            <a:endParaRPr lang="es-ES" sz="3600" dirty="0">
              <a:solidFill>
                <a:prstClr val="black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571500" indent="-571500">
              <a:spcBef>
                <a:spcPct val="0"/>
              </a:spcBef>
              <a:buFont typeface="Arial"/>
              <a:buChar char="•"/>
              <a:defRPr/>
            </a:pPr>
            <a:endParaRPr lang="es-ES" sz="4400" dirty="0">
              <a:solidFill>
                <a:prstClr val="black">
                  <a:lumMod val="75000"/>
                  <a:lumOff val="25000"/>
                </a:prst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754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 Título"/>
          <p:cNvSpPr txBox="1">
            <a:spLocks/>
          </p:cNvSpPr>
          <p:nvPr/>
        </p:nvSpPr>
        <p:spPr>
          <a:xfrm>
            <a:off x="3059832" y="409228"/>
            <a:ext cx="3096344" cy="936104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 marR="0" lvl="0" indent="0" fontAlgn="auto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Content</a:t>
            </a:r>
          </a:p>
        </p:txBody>
      </p:sp>
      <p:sp>
        <p:nvSpPr>
          <p:cNvPr id="5" name="7 Título"/>
          <p:cNvSpPr txBox="1">
            <a:spLocks/>
          </p:cNvSpPr>
          <p:nvPr/>
        </p:nvSpPr>
        <p:spPr>
          <a:xfrm>
            <a:off x="1187624" y="1633364"/>
            <a:ext cx="7200800" cy="331236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 lvl="0">
              <a:lnSpc>
                <a:spcPct val="150000"/>
              </a:lnSpc>
            </a:pP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0. Overview</a:t>
            </a:r>
          </a:p>
          <a:p>
            <a:pPr marL="342900" lvl="0" indent="-342900">
              <a:lnSpc>
                <a:spcPct val="150000"/>
              </a:lnSpc>
              <a:buAutoNum type="arabicPeriod"/>
            </a:pP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Reporting data schemas</a:t>
            </a:r>
          </a:p>
          <a:p>
            <a:pPr marL="342900" lvl="0" indent="-342900">
              <a:lnSpc>
                <a:spcPct val="150000"/>
              </a:lnSpc>
              <a:buAutoNum type="arabicPeriod"/>
            </a:pP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Quality control elements</a:t>
            </a:r>
          </a:p>
          <a:p>
            <a:pPr marL="342900" lvl="0" indent="-342900">
              <a:lnSpc>
                <a:spcPct val="150000"/>
              </a:lnSpc>
              <a:buAutoNum type="arabicPeriod"/>
            </a:pP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Requirements for data exchange</a:t>
            </a:r>
          </a:p>
          <a:p>
            <a:pPr marL="342900" lvl="0" indent="-342900">
              <a:lnSpc>
                <a:spcPct val="150000"/>
              </a:lnSpc>
              <a:buAutoNum type="arabicPeriod"/>
            </a:pPr>
            <a:endParaRPr lang="en-US" sz="2200" dirty="0" smtClean="0">
              <a:solidFill>
                <a:schemeClr val="tx1">
                  <a:lumMod val="85000"/>
                  <a:lumOff val="15000"/>
                </a:schemeClr>
              </a:solidFill>
              <a:latin typeface="Segoe UI Light" pitchFamily="34" charset="0"/>
              <a:ea typeface="Segoe UI" pitchFamily="34" charset="0"/>
              <a:cs typeface="Segoe UI" pitchFamily="34" charset="0"/>
            </a:endParaRPr>
          </a:p>
          <a:p>
            <a:pPr marL="342900" lvl="0" indent="-342900">
              <a:lnSpc>
                <a:spcPct val="150000"/>
              </a:lnSpc>
              <a:buAutoNum type="arabicPeriod"/>
            </a:pPr>
            <a:endParaRPr lang="en-GB" sz="1600" dirty="0">
              <a:solidFill>
                <a:schemeClr val="tx1">
                  <a:lumMod val="85000"/>
                  <a:lumOff val="15000"/>
                </a:schemeClr>
              </a:solidFill>
              <a:latin typeface="Segoe UI Light" pitchFamily="34" charset="0"/>
              <a:ea typeface="Segoe UI" pitchFamily="34" charset="0"/>
              <a:cs typeface="Segoe UI" pitchFamily="34" charset="0"/>
            </a:endParaRPr>
          </a:p>
          <a:p>
            <a:pPr marL="342900" lvl="0" indent="-342900">
              <a:lnSpc>
                <a:spcPct val="150000"/>
              </a:lnSpc>
              <a:buAutoNum type="arabicPeriod"/>
            </a:pPr>
            <a:endParaRPr lang="en-GB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Segoe UI Light" pitchFamily="34" charset="0"/>
              <a:ea typeface="Segoe UI" pitchFamily="34" charset="0"/>
              <a:cs typeface="Segoe UI" pitchFamily="34" charset="0"/>
            </a:endParaRPr>
          </a:p>
          <a:p>
            <a:pPr marL="342900" lvl="0" indent="-342900">
              <a:lnSpc>
                <a:spcPct val="150000"/>
              </a:lnSpc>
              <a:buAutoNum type="arabicPeriod"/>
            </a:pPr>
            <a:r>
              <a:rPr lang="en-GB" sz="2000" dirty="0" smtClean="0"/>
              <a:t>7</a:t>
            </a:r>
          </a:p>
          <a:p>
            <a:pPr lvl="0"/>
            <a:endParaRPr lang="en-US" sz="2000" dirty="0" smtClean="0"/>
          </a:p>
          <a:p>
            <a:pPr lvl="0"/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16" name="15 Grupo"/>
          <p:cNvGrpSpPr/>
          <p:nvPr/>
        </p:nvGrpSpPr>
        <p:grpSpPr>
          <a:xfrm>
            <a:off x="0" y="0"/>
            <a:ext cx="9144000" cy="5715000"/>
            <a:chOff x="0" y="0"/>
            <a:chExt cx="9144000" cy="5715000"/>
          </a:xfrm>
        </p:grpSpPr>
        <p:sp>
          <p:nvSpPr>
            <p:cNvPr id="17" name="16 Rectángulo"/>
            <p:cNvSpPr/>
            <p:nvPr/>
          </p:nvSpPr>
          <p:spPr>
            <a:xfrm>
              <a:off x="0" y="0"/>
              <a:ext cx="4320000" cy="36000"/>
            </a:xfrm>
            <a:prstGeom prst="rect">
              <a:avLst/>
            </a:prstGeom>
            <a:solidFill>
              <a:srgbClr val="D500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8" name="17 Rectángulo"/>
            <p:cNvSpPr/>
            <p:nvPr/>
          </p:nvSpPr>
          <p:spPr>
            <a:xfrm>
              <a:off x="4824000" y="5607000"/>
              <a:ext cx="4320000" cy="108000"/>
            </a:xfrm>
            <a:prstGeom prst="rect">
              <a:avLst/>
            </a:prstGeom>
            <a:solidFill>
              <a:srgbClr val="014D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3155615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 Título"/>
          <p:cNvSpPr txBox="1">
            <a:spLocks/>
          </p:cNvSpPr>
          <p:nvPr/>
        </p:nvSpPr>
        <p:spPr>
          <a:xfrm>
            <a:off x="360000" y="1440000"/>
            <a:ext cx="8229600" cy="585757"/>
          </a:xfrm>
          <a:prstGeom prst="rect">
            <a:avLst/>
          </a:prstGeom>
          <a:effectLst>
            <a:outerShdw blurRad="50800" dist="38100" dir="2700000" algn="ctr" rotWithShape="0">
              <a:srgbClr val="000000">
                <a:alpha val="10000"/>
              </a:srgbClr>
            </a:outerShdw>
          </a:effectLst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 marR="0" lvl="0" indent="0" fontAlgn="auto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altLang="en-US" sz="4400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13" name="12 Grupo"/>
          <p:cNvGrpSpPr/>
          <p:nvPr/>
        </p:nvGrpSpPr>
        <p:grpSpPr>
          <a:xfrm>
            <a:off x="0" y="0"/>
            <a:ext cx="9144000" cy="5715000"/>
            <a:chOff x="0" y="0"/>
            <a:chExt cx="9144000" cy="5715000"/>
          </a:xfrm>
        </p:grpSpPr>
        <p:sp>
          <p:nvSpPr>
            <p:cNvPr id="14" name="13 Rectángulo"/>
            <p:cNvSpPr/>
            <p:nvPr/>
          </p:nvSpPr>
          <p:spPr>
            <a:xfrm>
              <a:off x="0" y="0"/>
              <a:ext cx="4320000" cy="36000"/>
            </a:xfrm>
            <a:prstGeom prst="rect">
              <a:avLst/>
            </a:prstGeom>
            <a:solidFill>
              <a:srgbClr val="D500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4824000" y="5607000"/>
              <a:ext cx="4320000" cy="108000"/>
            </a:xfrm>
            <a:prstGeom prst="rect">
              <a:avLst/>
            </a:prstGeom>
            <a:solidFill>
              <a:srgbClr val="014D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5" name="AutoShape 2" descr="Resultado de imagen de UM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296143" y="-94828"/>
            <a:ext cx="8676456" cy="9133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ES" sz="3200" noProof="1">
                <a:solidFill>
                  <a:schemeClr val="bg1">
                    <a:lumMod val="7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4</a:t>
            </a:r>
            <a:r>
              <a:rPr lang="es-ES" sz="3200" noProof="1" smtClean="0">
                <a:solidFill>
                  <a:schemeClr val="bg1">
                    <a:lumMod val="7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. Requirements for data exchange</a:t>
            </a:r>
            <a:endParaRPr lang="es-ES" noProof="1">
              <a:solidFill>
                <a:schemeClr val="bg1">
                  <a:lumMod val="75000"/>
                </a:schemeClr>
              </a:solidFill>
              <a:latin typeface="Segoe UI Light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" name="7 Título"/>
          <p:cNvSpPr txBox="1">
            <a:spLocks/>
          </p:cNvSpPr>
          <p:nvPr/>
        </p:nvSpPr>
        <p:spPr>
          <a:xfrm>
            <a:off x="288031" y="597600"/>
            <a:ext cx="8684567" cy="3844076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>
              <a:spcBef>
                <a:spcPct val="0"/>
              </a:spcBef>
              <a:defRPr/>
            </a:pPr>
            <a:r>
              <a:rPr lang="en-GB" sz="4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XML format</a:t>
            </a:r>
            <a:endParaRPr lang="es-ES" sz="1600" dirty="0">
              <a:solidFill>
                <a:prstClr val="black">
                  <a:lumMod val="75000"/>
                  <a:lumOff val="25000"/>
                </a:prst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solidFill>
                  <a:schemeClr val="tx1"/>
                </a:solidFill>
              </a:rPr>
              <a:t>XSD schemas </a:t>
            </a:r>
            <a:r>
              <a:rPr lang="en-GB" sz="2800" dirty="0" smtClean="0">
                <a:solidFill>
                  <a:schemeClr val="tx1"/>
                </a:solidFill>
              </a:rPr>
              <a:t>available-Data </a:t>
            </a:r>
            <a:r>
              <a:rPr lang="en-GB" sz="2800" dirty="0">
                <a:solidFill>
                  <a:schemeClr val="tx1"/>
                </a:solidFill>
              </a:rPr>
              <a:t>Dictionary schemas </a:t>
            </a:r>
            <a:r>
              <a:rPr lang="en-GB" sz="2000" dirty="0">
                <a:solidFill>
                  <a:prstClr val="black"/>
                </a:solidFill>
                <a:latin typeface="Segoe UI" pitchFamily="34" charset="0"/>
                <a:cs typeface="Segoe UI" pitchFamily="34" charset="0"/>
              </a:rPr>
              <a:t>	</a:t>
            </a:r>
            <a:r>
              <a:rPr lang="en-GB" sz="20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  <a:hlinkClick r:id="rId3"/>
              </a:rPr>
              <a:t>http</a:t>
            </a:r>
            <a:r>
              <a:rPr lang="en-GB" sz="2000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  <a:hlinkClick r:id="rId3"/>
              </a:rPr>
              <a:t>://dd.eionet.europa.eu/schemaset/WFD2016/view</a:t>
            </a:r>
            <a:endParaRPr lang="es-ES" sz="2000" dirty="0">
              <a:solidFill>
                <a:prstClr val="black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en-GB" sz="4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Access DB format</a:t>
            </a:r>
            <a:endParaRPr lang="es-ES" sz="4400" dirty="0">
              <a:solidFill>
                <a:prstClr val="black">
                  <a:lumMod val="75000"/>
                  <a:lumOff val="25000"/>
                </a:prst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Access DB 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template</a:t>
            </a:r>
            <a:endParaRPr lang="es-ES" sz="2800" dirty="0" smtClean="0">
              <a:solidFill>
                <a:prstClr val="black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Guide 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mapping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Access DB and 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Schema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elements</a:t>
            </a:r>
            <a:endParaRPr lang="es-ES" sz="2800" dirty="0" smtClean="0">
              <a:solidFill>
                <a:prstClr val="black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Access 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to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XML 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converter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tool</a:t>
            </a:r>
            <a:endParaRPr lang="es-ES" sz="2800" dirty="0" smtClean="0">
              <a:solidFill>
                <a:prstClr val="black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	</a:t>
            </a:r>
            <a:r>
              <a:rPr lang="es-ES" sz="20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  <a:hlinkClick r:id="rId4"/>
              </a:rPr>
              <a:t>http</a:t>
            </a:r>
            <a:r>
              <a:rPr lang="es-ES" sz="2000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  <a:hlinkClick r:id="rId4"/>
              </a:rPr>
              <a:t>://</a:t>
            </a:r>
            <a:r>
              <a:rPr lang="es-ES" sz="20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  <a:hlinkClick r:id="rId4"/>
              </a:rPr>
              <a:t>cdr.eionet.europa.eu/help/WFD/WFD_521_2016</a:t>
            </a:r>
            <a:endParaRPr lang="es-ES" sz="2000" dirty="0" smtClean="0">
              <a:solidFill>
                <a:prstClr val="black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s-ES" sz="2000" dirty="0" smtClean="0">
              <a:solidFill>
                <a:prstClr val="black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s-ES" sz="2800" dirty="0">
              <a:solidFill>
                <a:prstClr val="black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s-ES" sz="2400" dirty="0">
              <a:solidFill>
                <a:prstClr val="black">
                  <a:lumMod val="75000"/>
                  <a:lumOff val="25000"/>
                </a:prst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716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 Título"/>
          <p:cNvSpPr txBox="1">
            <a:spLocks/>
          </p:cNvSpPr>
          <p:nvPr/>
        </p:nvSpPr>
        <p:spPr>
          <a:xfrm>
            <a:off x="360000" y="1440000"/>
            <a:ext cx="8229600" cy="585757"/>
          </a:xfrm>
          <a:prstGeom prst="rect">
            <a:avLst/>
          </a:prstGeom>
          <a:effectLst>
            <a:outerShdw blurRad="50800" dist="38100" dir="2700000" algn="ctr" rotWithShape="0">
              <a:srgbClr val="000000">
                <a:alpha val="10000"/>
              </a:srgbClr>
            </a:outerShdw>
          </a:effectLst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 marR="0" lvl="0" indent="0" fontAlgn="auto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altLang="en-US" sz="4400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13" name="12 Grupo"/>
          <p:cNvGrpSpPr/>
          <p:nvPr/>
        </p:nvGrpSpPr>
        <p:grpSpPr>
          <a:xfrm>
            <a:off x="0" y="0"/>
            <a:ext cx="9144000" cy="5715000"/>
            <a:chOff x="0" y="0"/>
            <a:chExt cx="9144000" cy="5715000"/>
          </a:xfrm>
        </p:grpSpPr>
        <p:sp>
          <p:nvSpPr>
            <p:cNvPr id="14" name="13 Rectángulo"/>
            <p:cNvSpPr/>
            <p:nvPr/>
          </p:nvSpPr>
          <p:spPr>
            <a:xfrm>
              <a:off x="0" y="0"/>
              <a:ext cx="4320000" cy="36000"/>
            </a:xfrm>
            <a:prstGeom prst="rect">
              <a:avLst/>
            </a:prstGeom>
            <a:solidFill>
              <a:srgbClr val="D500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4824000" y="5607000"/>
              <a:ext cx="4320000" cy="108000"/>
            </a:xfrm>
            <a:prstGeom prst="rect">
              <a:avLst/>
            </a:prstGeom>
            <a:solidFill>
              <a:srgbClr val="014D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5" name="AutoShape 2" descr="Resultado de imagen de UM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296143" y="-94828"/>
            <a:ext cx="8676456" cy="9133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ES" sz="3200" noProof="1">
                <a:solidFill>
                  <a:schemeClr val="bg1">
                    <a:lumMod val="7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4</a:t>
            </a:r>
            <a:r>
              <a:rPr lang="es-ES" sz="3200" noProof="1" smtClean="0">
                <a:solidFill>
                  <a:schemeClr val="bg1">
                    <a:lumMod val="7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. Requirements for data exchange</a:t>
            </a:r>
            <a:endParaRPr lang="es-ES" noProof="1">
              <a:solidFill>
                <a:schemeClr val="bg1">
                  <a:lumMod val="75000"/>
                </a:schemeClr>
              </a:solidFill>
              <a:latin typeface="Segoe UI Light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" name="7 Título"/>
          <p:cNvSpPr txBox="1">
            <a:spLocks/>
          </p:cNvSpPr>
          <p:nvPr/>
        </p:nvSpPr>
        <p:spPr>
          <a:xfrm>
            <a:off x="179512" y="625252"/>
            <a:ext cx="10764689" cy="4780180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>
              <a:spcBef>
                <a:spcPct val="0"/>
              </a:spcBef>
              <a:defRPr/>
            </a:pPr>
            <a:r>
              <a:rPr lang="es-ES" sz="4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File </a:t>
            </a:r>
            <a:r>
              <a:rPr lang="es-ES" sz="44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naming</a:t>
            </a:r>
            <a:r>
              <a:rPr lang="es-ES" sz="4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ES" sz="44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convention</a:t>
            </a:r>
            <a:endParaRPr lang="es-ES" sz="4400" dirty="0" smtClean="0">
              <a:solidFill>
                <a:prstClr val="black">
                  <a:lumMod val="75000"/>
                  <a:lumOff val="25000"/>
                </a:prst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s-ES" sz="1600" dirty="0" smtClean="0">
              <a:solidFill>
                <a:prstClr val="black">
                  <a:lumMod val="75000"/>
                  <a:lumOff val="25000"/>
                </a:prst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sz="30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SWB</a:t>
            </a:r>
            <a:r>
              <a:rPr lang="es-ES" sz="30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_</a:t>
            </a:r>
            <a:r>
              <a:rPr lang="es-ES" sz="30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[</a:t>
            </a:r>
            <a:r>
              <a:rPr lang="es-ES" sz="30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Your</a:t>
            </a:r>
            <a:r>
              <a:rPr lang="es-ES" sz="3000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ES" sz="30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ISO Country </a:t>
            </a:r>
            <a:r>
              <a:rPr lang="es-ES" sz="3000" dirty="0" err="1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</a:t>
            </a:r>
            <a:r>
              <a:rPr lang="es-ES" sz="30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ode</a:t>
            </a:r>
            <a:r>
              <a:rPr lang="es-ES" sz="30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]</a:t>
            </a:r>
            <a:r>
              <a:rPr lang="es-ES" sz="30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_YYYYMMDD</a:t>
            </a: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sz="30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GWB_</a:t>
            </a:r>
            <a:r>
              <a:rPr lang="es-ES" sz="3000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[</a:t>
            </a:r>
            <a:r>
              <a:rPr lang="es-ES" sz="3000" dirty="0" err="1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Your</a:t>
            </a:r>
            <a:r>
              <a:rPr lang="es-ES" sz="3000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ISO Country </a:t>
            </a:r>
            <a:r>
              <a:rPr lang="es-ES" sz="3000" dirty="0" err="1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Code</a:t>
            </a:r>
            <a:r>
              <a:rPr lang="es-ES" sz="3000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]_YYYYMMDD</a:t>
            </a: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sz="30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Monitoring</a:t>
            </a:r>
            <a:r>
              <a:rPr lang="es-ES" sz="30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_</a:t>
            </a:r>
            <a:r>
              <a:rPr lang="es-ES" sz="3000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[</a:t>
            </a:r>
            <a:r>
              <a:rPr lang="es-ES" sz="3000" dirty="0" err="1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Your</a:t>
            </a:r>
            <a:r>
              <a:rPr lang="es-ES" sz="3000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ISO Country </a:t>
            </a:r>
            <a:r>
              <a:rPr lang="es-ES" sz="3000" dirty="0" err="1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Code</a:t>
            </a:r>
            <a:r>
              <a:rPr lang="es-ES" sz="3000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]_YYYYMMDD</a:t>
            </a: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sz="30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SWMET_</a:t>
            </a:r>
            <a:r>
              <a:rPr lang="es-ES" sz="3000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[</a:t>
            </a:r>
            <a:r>
              <a:rPr lang="es-ES" sz="3000" dirty="0" err="1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Your</a:t>
            </a:r>
            <a:r>
              <a:rPr lang="es-ES" sz="3000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ISO Country </a:t>
            </a:r>
            <a:r>
              <a:rPr lang="es-ES" sz="3000" dirty="0" err="1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Code</a:t>
            </a:r>
            <a:r>
              <a:rPr lang="es-ES" sz="3000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]</a:t>
            </a:r>
            <a:r>
              <a:rPr lang="es-ES" sz="30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_YYYYMMDD</a:t>
            </a:r>
            <a:endParaRPr lang="es-ES" sz="3000" dirty="0" smtClean="0">
              <a:solidFill>
                <a:prstClr val="black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sz="30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GWMET_</a:t>
            </a:r>
            <a:r>
              <a:rPr lang="es-ES" sz="3000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[</a:t>
            </a:r>
            <a:r>
              <a:rPr lang="es-ES" sz="3000" dirty="0" err="1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Your</a:t>
            </a:r>
            <a:r>
              <a:rPr lang="es-ES" sz="3000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ISO Country </a:t>
            </a:r>
            <a:r>
              <a:rPr lang="es-ES" sz="3000" dirty="0" err="1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Code</a:t>
            </a:r>
            <a:r>
              <a:rPr lang="es-ES" sz="3000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]</a:t>
            </a:r>
            <a:r>
              <a:rPr lang="es-ES" sz="30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_YYYYMMDD</a:t>
            </a: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sz="30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RBMPPoM</a:t>
            </a:r>
            <a:r>
              <a:rPr lang="es-ES" sz="30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_</a:t>
            </a:r>
            <a:r>
              <a:rPr lang="es-ES" sz="3000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[</a:t>
            </a:r>
            <a:r>
              <a:rPr lang="es-ES" sz="3000" dirty="0" err="1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Your</a:t>
            </a:r>
            <a:r>
              <a:rPr lang="es-ES" sz="3000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ISO Country </a:t>
            </a:r>
            <a:r>
              <a:rPr lang="es-ES" sz="3000" dirty="0" err="1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Code</a:t>
            </a:r>
            <a:r>
              <a:rPr lang="es-ES" sz="3000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]_YYYYMMDD</a:t>
            </a: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s-ES" sz="3000" dirty="0">
              <a:solidFill>
                <a:prstClr val="black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s-ES" sz="3000" dirty="0" smtClean="0">
              <a:solidFill>
                <a:prstClr val="black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s-ES" sz="3000" dirty="0">
              <a:solidFill>
                <a:prstClr val="black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s-ES" sz="2800" dirty="0">
              <a:solidFill>
                <a:prstClr val="black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s-ES" sz="2400" dirty="0" smtClean="0">
              <a:solidFill>
                <a:prstClr val="black">
                  <a:lumMod val="75000"/>
                  <a:lumOff val="25000"/>
                </a:prst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68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7 Título"/>
          <p:cNvSpPr txBox="1">
            <a:spLocks/>
          </p:cNvSpPr>
          <p:nvPr/>
        </p:nvSpPr>
        <p:spPr>
          <a:xfrm>
            <a:off x="2483768" y="1777380"/>
            <a:ext cx="4113232" cy="91362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 lvl="0"/>
            <a:r>
              <a:rPr lang="en-GB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Questions?</a:t>
            </a:r>
          </a:p>
          <a:p>
            <a:pPr lvl="0"/>
            <a:endParaRPr lang="en-US" sz="2000" dirty="0" smtClean="0"/>
          </a:p>
          <a:p>
            <a:pPr lvl="0"/>
            <a:endParaRPr lang="en-US" sz="2000" dirty="0" smtClean="0"/>
          </a:p>
        </p:txBody>
      </p:sp>
      <p:grpSp>
        <p:nvGrpSpPr>
          <p:cNvPr id="15" name="14 Grupo"/>
          <p:cNvGrpSpPr/>
          <p:nvPr/>
        </p:nvGrpSpPr>
        <p:grpSpPr>
          <a:xfrm>
            <a:off x="0" y="0"/>
            <a:ext cx="9144000" cy="5715000"/>
            <a:chOff x="0" y="0"/>
            <a:chExt cx="9144000" cy="5715000"/>
          </a:xfrm>
        </p:grpSpPr>
        <p:sp>
          <p:nvSpPr>
            <p:cNvPr id="16" name="15 Rectángulo"/>
            <p:cNvSpPr/>
            <p:nvPr/>
          </p:nvSpPr>
          <p:spPr>
            <a:xfrm>
              <a:off x="0" y="0"/>
              <a:ext cx="4320000" cy="36000"/>
            </a:xfrm>
            <a:prstGeom prst="rect">
              <a:avLst/>
            </a:prstGeom>
            <a:solidFill>
              <a:srgbClr val="D500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7" name="16 Rectángulo"/>
            <p:cNvSpPr/>
            <p:nvPr/>
          </p:nvSpPr>
          <p:spPr>
            <a:xfrm>
              <a:off x="4824000" y="5607000"/>
              <a:ext cx="4320000" cy="108000"/>
            </a:xfrm>
            <a:prstGeom prst="rect">
              <a:avLst/>
            </a:prstGeom>
            <a:solidFill>
              <a:srgbClr val="014D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9" name="11 Imagen" descr="gua-tran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4225652"/>
            <a:ext cx="1872208" cy="596898"/>
          </a:xfrm>
          <a:prstGeom prst="rect">
            <a:avLst/>
          </a:prstGeom>
        </p:spPr>
      </p:pic>
      <p:pic>
        <p:nvPicPr>
          <p:cNvPr id="10" name="12 Imagen" descr="LOGOtraspa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65836" y="4164061"/>
            <a:ext cx="2254164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316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7 Título"/>
          <p:cNvSpPr txBox="1">
            <a:spLocks/>
          </p:cNvSpPr>
          <p:nvPr/>
        </p:nvSpPr>
        <p:spPr>
          <a:xfrm>
            <a:off x="2411760" y="481236"/>
            <a:ext cx="4824536" cy="91362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 lvl="0" algn="ctr"/>
            <a:r>
              <a:rPr lang="es-ES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THANK YOU</a:t>
            </a:r>
          </a:p>
          <a:p>
            <a:pPr lvl="0"/>
            <a:endParaRPr lang="en-US" sz="2000" dirty="0" smtClean="0"/>
          </a:p>
          <a:p>
            <a:pPr lvl="0"/>
            <a:endParaRPr lang="en-US" sz="2000" dirty="0" smtClean="0"/>
          </a:p>
        </p:txBody>
      </p:sp>
      <p:sp>
        <p:nvSpPr>
          <p:cNvPr id="5" name="4 CuadroTexto"/>
          <p:cNvSpPr txBox="1"/>
          <p:nvPr/>
        </p:nvSpPr>
        <p:spPr>
          <a:xfrm>
            <a:off x="2123700" y="1489348"/>
            <a:ext cx="5400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Alberto Telletxea</a:t>
            </a:r>
          </a:p>
          <a:p>
            <a:pPr algn="ctr"/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  <a:hlinkClick r:id="rId3"/>
              </a:rPr>
              <a:t>atelletxea@bilbomatica.es</a:t>
            </a: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Segoe UI Light" pitchFamily="34" charset="0"/>
              <a:ea typeface="Segoe UI" pitchFamily="34" charset="0"/>
              <a:cs typeface="Segoe UI" pitchFamily="34" charset="0"/>
            </a:endParaRPr>
          </a:p>
          <a:p>
            <a:pPr algn="ctr"/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Enrique Soriano</a:t>
            </a: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Segoe UI Light" pitchFamily="34" charset="0"/>
              <a:ea typeface="Segoe UI" pitchFamily="34" charset="0"/>
              <a:cs typeface="Segoe UI" pitchFamily="34" charset="0"/>
              <a:hlinkClick r:id="rId4"/>
            </a:endParaRPr>
          </a:p>
          <a:p>
            <a:pPr algn="ctr"/>
            <a:r>
              <a:rPr lang="es-E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  <a:hlinkClick r:id="rId5"/>
              </a:rPr>
              <a:t>jenriquesoriano@</a:t>
            </a:r>
            <a:r>
              <a:rPr lang="es-E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  <a:hlinkClick r:id="rId5"/>
              </a:rPr>
              <a:t>guadaltel.es</a:t>
            </a:r>
            <a:endParaRPr lang="es-ES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Segoe UI Light" pitchFamily="34" charset="0"/>
              <a:ea typeface="Segoe UI" pitchFamily="34" charset="0"/>
              <a:cs typeface="Segoe UI" pitchFamily="34" charset="0"/>
            </a:endParaRPr>
          </a:p>
          <a:p>
            <a:pPr algn="ctr"/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Mikel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Santamaria</a:t>
            </a: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Segoe UI Light" pitchFamily="34" charset="0"/>
              <a:ea typeface="Segoe UI" pitchFamily="34" charset="0"/>
              <a:cs typeface="Segoe UI" pitchFamily="34" charset="0"/>
            </a:endParaRPr>
          </a:p>
          <a:p>
            <a:pPr algn="ctr"/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  <a:hlinkClick r:id="rId6"/>
              </a:rPr>
              <a:t>msantamaria@bilbomatica.es</a:t>
            </a: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Segoe UI Light" pitchFamily="34" charset="0"/>
              <a:ea typeface="Segoe UI" pitchFamily="34" charset="0"/>
              <a:cs typeface="Segoe UI" pitchFamily="34" charset="0"/>
            </a:endParaRPr>
          </a:p>
          <a:p>
            <a:pPr algn="ctr"/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Marisa Ruiz</a:t>
            </a:r>
          </a:p>
          <a:p>
            <a:pPr algn="ctr"/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  <a:hlinkClick r:id="rId7"/>
              </a:rPr>
              <a:t>marisaruiz@guadaltel.es</a:t>
            </a: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Segoe UI Light" pitchFamily="34" charset="0"/>
              <a:ea typeface="Segoe UI" pitchFamily="34" charset="0"/>
              <a:cs typeface="Segoe UI" pitchFamily="34" charset="0"/>
            </a:endParaRPr>
          </a:p>
          <a:p>
            <a:pPr lvl="0" algn="ctr"/>
            <a:endParaRPr lang="es-ES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Segoe UI Light" pitchFamily="34" charset="0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17" name="16 Grupo"/>
          <p:cNvGrpSpPr/>
          <p:nvPr/>
        </p:nvGrpSpPr>
        <p:grpSpPr>
          <a:xfrm>
            <a:off x="0" y="0"/>
            <a:ext cx="9144000" cy="5715000"/>
            <a:chOff x="0" y="0"/>
            <a:chExt cx="9144000" cy="5715000"/>
          </a:xfrm>
        </p:grpSpPr>
        <p:sp>
          <p:nvSpPr>
            <p:cNvPr id="15" name="14 Rectángulo"/>
            <p:cNvSpPr/>
            <p:nvPr/>
          </p:nvSpPr>
          <p:spPr>
            <a:xfrm>
              <a:off x="0" y="0"/>
              <a:ext cx="4320000" cy="36000"/>
            </a:xfrm>
            <a:prstGeom prst="rect">
              <a:avLst/>
            </a:prstGeom>
            <a:solidFill>
              <a:srgbClr val="D500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6" name="15 Rectángulo"/>
            <p:cNvSpPr/>
            <p:nvPr/>
          </p:nvSpPr>
          <p:spPr>
            <a:xfrm>
              <a:off x="4824000" y="5607000"/>
              <a:ext cx="4320000" cy="108000"/>
            </a:xfrm>
            <a:prstGeom prst="rect">
              <a:avLst/>
            </a:prstGeom>
            <a:solidFill>
              <a:srgbClr val="014D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11" name="8 Imagen" descr="gua-trans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364088" y="4873724"/>
            <a:ext cx="1872208" cy="596898"/>
          </a:xfrm>
          <a:prstGeom prst="rect">
            <a:avLst/>
          </a:prstGeom>
        </p:spPr>
      </p:pic>
      <p:pic>
        <p:nvPicPr>
          <p:cNvPr id="12" name="9 Imagen" descr="LOGOtraspa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195736" y="4801716"/>
            <a:ext cx="2254164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585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057300"/>
            <a:ext cx="2938561" cy="2376264"/>
          </a:xfrm>
          <a:prstGeom prst="rect">
            <a:avLst/>
          </a:prstGeom>
        </p:spPr>
      </p:pic>
      <p:sp>
        <p:nvSpPr>
          <p:cNvPr id="4" name="7 Título"/>
          <p:cNvSpPr txBox="1">
            <a:spLocks/>
          </p:cNvSpPr>
          <p:nvPr/>
        </p:nvSpPr>
        <p:spPr>
          <a:xfrm>
            <a:off x="360000" y="1440000"/>
            <a:ext cx="8229600" cy="585757"/>
          </a:xfrm>
          <a:prstGeom prst="rect">
            <a:avLst/>
          </a:prstGeom>
          <a:effectLst>
            <a:outerShdw blurRad="50800" dist="38100" dir="2700000" algn="ctr" rotWithShape="0">
              <a:srgbClr val="000000">
                <a:alpha val="10000"/>
              </a:srgbClr>
            </a:outerShdw>
          </a:effectLst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 marR="0" lvl="0" indent="0" fontAlgn="auto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altLang="en-US" sz="4400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13" name="12 Grupo"/>
          <p:cNvGrpSpPr/>
          <p:nvPr/>
        </p:nvGrpSpPr>
        <p:grpSpPr>
          <a:xfrm>
            <a:off x="0" y="0"/>
            <a:ext cx="9144000" cy="5715000"/>
            <a:chOff x="0" y="0"/>
            <a:chExt cx="9144000" cy="5715000"/>
          </a:xfrm>
        </p:grpSpPr>
        <p:sp>
          <p:nvSpPr>
            <p:cNvPr id="14" name="13 Rectángulo"/>
            <p:cNvSpPr/>
            <p:nvPr/>
          </p:nvSpPr>
          <p:spPr>
            <a:xfrm>
              <a:off x="0" y="0"/>
              <a:ext cx="4320000" cy="36000"/>
            </a:xfrm>
            <a:prstGeom prst="rect">
              <a:avLst/>
            </a:prstGeom>
            <a:solidFill>
              <a:srgbClr val="D500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4824000" y="5607000"/>
              <a:ext cx="4320000" cy="108000"/>
            </a:xfrm>
            <a:prstGeom prst="rect">
              <a:avLst/>
            </a:prstGeom>
            <a:solidFill>
              <a:srgbClr val="014D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5" name="AutoShape 2" descr="Resultado de imagen de UM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296143" y="-94828"/>
            <a:ext cx="8676456" cy="9133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ES" sz="3200" noProof="1" smtClean="0">
                <a:solidFill>
                  <a:schemeClr val="bg1">
                    <a:lumMod val="7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0. Overview</a:t>
            </a:r>
            <a:endParaRPr lang="es-ES" noProof="1">
              <a:solidFill>
                <a:schemeClr val="bg1">
                  <a:lumMod val="75000"/>
                </a:schemeClr>
              </a:solidFill>
              <a:latin typeface="Segoe UI Light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" name="7 Título"/>
          <p:cNvSpPr txBox="1">
            <a:spLocks/>
          </p:cNvSpPr>
          <p:nvPr/>
        </p:nvSpPr>
        <p:spPr>
          <a:xfrm>
            <a:off x="288031" y="597600"/>
            <a:ext cx="8855969" cy="4780180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>
              <a:spcBef>
                <a:spcPct val="0"/>
              </a:spcBef>
              <a:defRPr/>
            </a:pPr>
            <a:r>
              <a:rPr lang="es-ES" sz="44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Resources</a:t>
            </a:r>
            <a:r>
              <a:rPr lang="es-ES" sz="4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&amp; </a:t>
            </a:r>
            <a:r>
              <a:rPr lang="es-ES" sz="44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tools</a:t>
            </a:r>
            <a:endParaRPr lang="es-ES" sz="4400" dirty="0" smtClean="0">
              <a:solidFill>
                <a:prstClr val="black">
                  <a:lumMod val="75000"/>
                  <a:lumOff val="25000"/>
                </a:prst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s-ES" sz="1600" dirty="0" smtClean="0">
              <a:solidFill>
                <a:prstClr val="black">
                  <a:lumMod val="75000"/>
                  <a:lumOff val="25000"/>
                </a:prst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WFD 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Reporting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Guidance</a:t>
            </a:r>
            <a:endParaRPr lang="es-ES" sz="2800" dirty="0" smtClean="0">
              <a:solidFill>
                <a:prstClr val="black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UML </a:t>
            </a:r>
            <a:r>
              <a:rPr lang="es-ES" sz="2800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Data 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Model</a:t>
            </a:r>
            <a:endParaRPr lang="es-ES" sz="2800" dirty="0" smtClean="0">
              <a:solidFill>
                <a:prstClr val="black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Schema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:</a:t>
            </a:r>
          </a:p>
          <a:p>
            <a:pPr algn="just">
              <a:spcBef>
                <a:spcPct val="0"/>
              </a:spcBef>
              <a:defRPr/>
            </a:pPr>
            <a:r>
              <a:rPr lang="de-DE" sz="2500" dirty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http://</a:t>
            </a:r>
            <a:r>
              <a:rPr lang="de-DE" sz="2500" dirty="0" err="1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dd.eionet.europa.eu</a:t>
            </a:r>
            <a:r>
              <a:rPr lang="de-DE" sz="2500" dirty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/</a:t>
            </a:r>
            <a:r>
              <a:rPr lang="de-DE" sz="2500" dirty="0" err="1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schemas</a:t>
            </a:r>
            <a:r>
              <a:rPr lang="de-DE" sz="2500" dirty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/WFD2016</a:t>
            </a:r>
            <a:endParaRPr lang="es-ES" sz="2500" dirty="0">
              <a:solidFill>
                <a:schemeClr val="tx2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Access DB 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template</a:t>
            </a:r>
            <a:endParaRPr lang="es-ES" sz="2800" dirty="0" smtClean="0">
              <a:solidFill>
                <a:prstClr val="black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Guide 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to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report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Access DB</a:t>
            </a: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Conversion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tool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from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Access 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to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XML</a:t>
            </a: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s-ES" sz="2800" dirty="0" smtClean="0">
              <a:solidFill>
                <a:prstClr val="black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just">
              <a:spcBef>
                <a:spcPct val="0"/>
              </a:spcBef>
              <a:defRPr/>
            </a:pPr>
            <a:r>
              <a:rPr lang="es-ES" sz="2500" dirty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  <a:hlinkClick r:id="rId4"/>
              </a:rPr>
              <a:t>http://cdr.eionet.europa.eu/help/WFD/WFD_521_2016</a:t>
            </a:r>
            <a:endParaRPr lang="es-ES" sz="2500" dirty="0">
              <a:solidFill>
                <a:schemeClr val="tx2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s-ES" sz="2400" dirty="0" smtClean="0">
              <a:solidFill>
                <a:prstClr val="black">
                  <a:lumMod val="75000"/>
                  <a:lumOff val="25000"/>
                </a:prst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671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 Título"/>
          <p:cNvSpPr txBox="1">
            <a:spLocks/>
          </p:cNvSpPr>
          <p:nvPr/>
        </p:nvSpPr>
        <p:spPr>
          <a:xfrm>
            <a:off x="360000" y="1440000"/>
            <a:ext cx="8229600" cy="585757"/>
          </a:xfrm>
          <a:prstGeom prst="rect">
            <a:avLst/>
          </a:prstGeom>
          <a:effectLst>
            <a:outerShdw blurRad="50800" dist="38100" dir="2700000" algn="ctr" rotWithShape="0">
              <a:srgbClr val="000000">
                <a:alpha val="10000"/>
              </a:srgbClr>
            </a:outerShdw>
          </a:effectLst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 marR="0" lvl="0" indent="0" fontAlgn="auto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altLang="en-US" sz="4400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13" name="12 Grupo"/>
          <p:cNvGrpSpPr/>
          <p:nvPr/>
        </p:nvGrpSpPr>
        <p:grpSpPr>
          <a:xfrm>
            <a:off x="0" y="0"/>
            <a:ext cx="9144000" cy="5715000"/>
            <a:chOff x="0" y="0"/>
            <a:chExt cx="9144000" cy="5715000"/>
          </a:xfrm>
        </p:grpSpPr>
        <p:sp>
          <p:nvSpPr>
            <p:cNvPr id="14" name="13 Rectángulo"/>
            <p:cNvSpPr/>
            <p:nvPr/>
          </p:nvSpPr>
          <p:spPr>
            <a:xfrm>
              <a:off x="0" y="0"/>
              <a:ext cx="4320000" cy="36000"/>
            </a:xfrm>
            <a:prstGeom prst="rect">
              <a:avLst/>
            </a:prstGeom>
            <a:solidFill>
              <a:srgbClr val="D500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4824000" y="5607000"/>
              <a:ext cx="4320000" cy="108000"/>
            </a:xfrm>
            <a:prstGeom prst="rect">
              <a:avLst/>
            </a:prstGeom>
            <a:solidFill>
              <a:srgbClr val="014D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5" name="AutoShape 2" descr="Resultado de imagen de UM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296143" y="-94828"/>
            <a:ext cx="8676456" cy="9133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ES" sz="3200" noProof="1" smtClean="0">
                <a:solidFill>
                  <a:schemeClr val="bg1">
                    <a:lumMod val="7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0. Overview</a:t>
            </a:r>
            <a:endParaRPr lang="es-ES" noProof="1">
              <a:solidFill>
                <a:schemeClr val="bg1">
                  <a:lumMod val="75000"/>
                </a:schemeClr>
              </a:solidFill>
              <a:latin typeface="Segoe UI Light" pitchFamily="34" charset="0"/>
              <a:ea typeface="Segoe UI" pitchFamily="34" charset="0"/>
              <a:cs typeface="Segoe UI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322514560"/>
              </p:ext>
            </p:extLst>
          </p:nvPr>
        </p:nvGraphicFramePr>
        <p:xfrm>
          <a:off x="827584" y="769268"/>
          <a:ext cx="8028384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38389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 Título"/>
          <p:cNvSpPr txBox="1">
            <a:spLocks/>
          </p:cNvSpPr>
          <p:nvPr/>
        </p:nvSpPr>
        <p:spPr>
          <a:xfrm>
            <a:off x="360000" y="1440000"/>
            <a:ext cx="8229600" cy="585757"/>
          </a:xfrm>
          <a:prstGeom prst="rect">
            <a:avLst/>
          </a:prstGeom>
          <a:effectLst>
            <a:outerShdw blurRad="50800" dist="38100" dir="2700000" algn="ctr" rotWithShape="0">
              <a:srgbClr val="000000">
                <a:alpha val="10000"/>
              </a:srgbClr>
            </a:outerShdw>
          </a:effectLst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 marR="0" lvl="0" indent="0" fontAlgn="auto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altLang="en-US" sz="4400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13" name="12 Grupo"/>
          <p:cNvGrpSpPr/>
          <p:nvPr/>
        </p:nvGrpSpPr>
        <p:grpSpPr>
          <a:xfrm>
            <a:off x="0" y="0"/>
            <a:ext cx="9144000" cy="5715000"/>
            <a:chOff x="0" y="0"/>
            <a:chExt cx="9144000" cy="5715000"/>
          </a:xfrm>
        </p:grpSpPr>
        <p:sp>
          <p:nvSpPr>
            <p:cNvPr id="14" name="13 Rectángulo"/>
            <p:cNvSpPr/>
            <p:nvPr/>
          </p:nvSpPr>
          <p:spPr>
            <a:xfrm>
              <a:off x="0" y="0"/>
              <a:ext cx="4320000" cy="36000"/>
            </a:xfrm>
            <a:prstGeom prst="rect">
              <a:avLst/>
            </a:prstGeom>
            <a:solidFill>
              <a:srgbClr val="D500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4824000" y="5607000"/>
              <a:ext cx="4320000" cy="108000"/>
            </a:xfrm>
            <a:prstGeom prst="rect">
              <a:avLst/>
            </a:prstGeom>
            <a:solidFill>
              <a:srgbClr val="014D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5" name="AutoShape 2" descr="Resultado de imagen de UM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296143" y="-94828"/>
            <a:ext cx="8676456" cy="9133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ES" sz="3200" noProof="1" smtClean="0">
                <a:solidFill>
                  <a:schemeClr val="bg1">
                    <a:lumMod val="7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0. Overview</a:t>
            </a:r>
            <a:endParaRPr lang="es-ES" noProof="1">
              <a:solidFill>
                <a:schemeClr val="bg1">
                  <a:lumMod val="75000"/>
                </a:schemeClr>
              </a:solidFill>
              <a:latin typeface="Segoe UI Light" pitchFamily="34" charset="0"/>
              <a:ea typeface="Segoe UI" pitchFamily="34" charset="0"/>
              <a:cs typeface="Segoe UI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568320966"/>
              </p:ext>
            </p:extLst>
          </p:nvPr>
        </p:nvGraphicFramePr>
        <p:xfrm>
          <a:off x="827584" y="769268"/>
          <a:ext cx="8028384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04028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 Título"/>
          <p:cNvSpPr txBox="1">
            <a:spLocks/>
          </p:cNvSpPr>
          <p:nvPr/>
        </p:nvSpPr>
        <p:spPr>
          <a:xfrm>
            <a:off x="360000" y="1440000"/>
            <a:ext cx="8229600" cy="585757"/>
          </a:xfrm>
          <a:prstGeom prst="rect">
            <a:avLst/>
          </a:prstGeom>
          <a:effectLst>
            <a:outerShdw blurRad="50800" dist="38100" dir="2700000" algn="ctr" rotWithShape="0">
              <a:srgbClr val="000000">
                <a:alpha val="10000"/>
              </a:srgbClr>
            </a:outerShdw>
          </a:effectLst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 marR="0" lvl="0" indent="0" fontAlgn="auto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altLang="en-US" sz="4400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13" name="12 Grupo"/>
          <p:cNvGrpSpPr/>
          <p:nvPr/>
        </p:nvGrpSpPr>
        <p:grpSpPr>
          <a:xfrm>
            <a:off x="0" y="0"/>
            <a:ext cx="9144000" cy="5715000"/>
            <a:chOff x="0" y="0"/>
            <a:chExt cx="9144000" cy="5715000"/>
          </a:xfrm>
        </p:grpSpPr>
        <p:sp>
          <p:nvSpPr>
            <p:cNvPr id="14" name="13 Rectángulo"/>
            <p:cNvSpPr/>
            <p:nvPr/>
          </p:nvSpPr>
          <p:spPr>
            <a:xfrm>
              <a:off x="0" y="0"/>
              <a:ext cx="4320000" cy="36000"/>
            </a:xfrm>
            <a:prstGeom prst="rect">
              <a:avLst/>
            </a:prstGeom>
            <a:solidFill>
              <a:srgbClr val="D500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4824000" y="5607000"/>
              <a:ext cx="4320000" cy="108000"/>
            </a:xfrm>
            <a:prstGeom prst="rect">
              <a:avLst/>
            </a:prstGeom>
            <a:solidFill>
              <a:srgbClr val="014D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5" name="AutoShape 2" descr="Resultado de imagen de UM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296143" y="-94828"/>
            <a:ext cx="8676456" cy="9133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ES" sz="3200" noProof="1" smtClean="0">
                <a:solidFill>
                  <a:schemeClr val="bg1">
                    <a:lumMod val="7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0. Overview</a:t>
            </a:r>
            <a:endParaRPr lang="es-ES" noProof="1">
              <a:solidFill>
                <a:schemeClr val="bg1">
                  <a:lumMod val="75000"/>
                </a:schemeClr>
              </a:solidFill>
              <a:latin typeface="Segoe UI Light" pitchFamily="34" charset="0"/>
              <a:ea typeface="Segoe UI" pitchFamily="34" charset="0"/>
              <a:cs typeface="Segoe UI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865675911"/>
              </p:ext>
            </p:extLst>
          </p:nvPr>
        </p:nvGraphicFramePr>
        <p:xfrm>
          <a:off x="827584" y="769268"/>
          <a:ext cx="8028384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82860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 Título"/>
          <p:cNvSpPr txBox="1">
            <a:spLocks/>
          </p:cNvSpPr>
          <p:nvPr/>
        </p:nvSpPr>
        <p:spPr>
          <a:xfrm>
            <a:off x="360000" y="1440000"/>
            <a:ext cx="8229600" cy="585757"/>
          </a:xfrm>
          <a:prstGeom prst="rect">
            <a:avLst/>
          </a:prstGeom>
          <a:effectLst>
            <a:outerShdw blurRad="50800" dist="38100" dir="2700000" algn="ctr" rotWithShape="0">
              <a:srgbClr val="000000">
                <a:alpha val="10000"/>
              </a:srgbClr>
            </a:outerShdw>
          </a:effectLst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 marR="0" lvl="0" indent="0" fontAlgn="auto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altLang="en-US" sz="4400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13" name="12 Grupo"/>
          <p:cNvGrpSpPr/>
          <p:nvPr/>
        </p:nvGrpSpPr>
        <p:grpSpPr>
          <a:xfrm>
            <a:off x="0" y="0"/>
            <a:ext cx="9144000" cy="5715000"/>
            <a:chOff x="0" y="0"/>
            <a:chExt cx="9144000" cy="5715000"/>
          </a:xfrm>
        </p:grpSpPr>
        <p:sp>
          <p:nvSpPr>
            <p:cNvPr id="14" name="13 Rectángulo"/>
            <p:cNvSpPr/>
            <p:nvPr/>
          </p:nvSpPr>
          <p:spPr>
            <a:xfrm>
              <a:off x="0" y="0"/>
              <a:ext cx="4320000" cy="36000"/>
            </a:xfrm>
            <a:prstGeom prst="rect">
              <a:avLst/>
            </a:prstGeom>
            <a:solidFill>
              <a:srgbClr val="D500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4824000" y="5607000"/>
              <a:ext cx="4320000" cy="108000"/>
            </a:xfrm>
            <a:prstGeom prst="rect">
              <a:avLst/>
            </a:prstGeom>
            <a:solidFill>
              <a:srgbClr val="014D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5" name="AutoShape 2" descr="Resultado de imagen de UM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296143" y="-94828"/>
            <a:ext cx="8676456" cy="9133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ES" sz="3200" noProof="1" smtClean="0">
                <a:solidFill>
                  <a:schemeClr val="bg1">
                    <a:lumMod val="7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0. Overview</a:t>
            </a:r>
            <a:endParaRPr lang="es-ES" noProof="1">
              <a:solidFill>
                <a:schemeClr val="bg1">
                  <a:lumMod val="75000"/>
                </a:schemeClr>
              </a:solidFill>
              <a:latin typeface="Segoe UI Light" pitchFamily="34" charset="0"/>
              <a:ea typeface="Segoe UI" pitchFamily="34" charset="0"/>
              <a:cs typeface="Segoe UI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119264928"/>
              </p:ext>
            </p:extLst>
          </p:nvPr>
        </p:nvGraphicFramePr>
        <p:xfrm>
          <a:off x="827584" y="769268"/>
          <a:ext cx="8028384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01612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 Título"/>
          <p:cNvSpPr txBox="1">
            <a:spLocks/>
          </p:cNvSpPr>
          <p:nvPr/>
        </p:nvSpPr>
        <p:spPr>
          <a:xfrm>
            <a:off x="360000" y="1440000"/>
            <a:ext cx="8229600" cy="585757"/>
          </a:xfrm>
          <a:prstGeom prst="rect">
            <a:avLst/>
          </a:prstGeom>
          <a:effectLst>
            <a:outerShdw blurRad="50800" dist="38100" dir="2700000" algn="ctr" rotWithShape="0">
              <a:srgbClr val="000000">
                <a:alpha val="10000"/>
              </a:srgbClr>
            </a:outerShdw>
          </a:effectLst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 marR="0" lvl="0" indent="0" fontAlgn="auto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altLang="en-US" sz="4400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13" name="12 Grupo"/>
          <p:cNvGrpSpPr/>
          <p:nvPr/>
        </p:nvGrpSpPr>
        <p:grpSpPr>
          <a:xfrm>
            <a:off x="0" y="0"/>
            <a:ext cx="9144000" cy="5715000"/>
            <a:chOff x="0" y="0"/>
            <a:chExt cx="9144000" cy="5715000"/>
          </a:xfrm>
        </p:grpSpPr>
        <p:sp>
          <p:nvSpPr>
            <p:cNvPr id="14" name="13 Rectángulo"/>
            <p:cNvSpPr/>
            <p:nvPr/>
          </p:nvSpPr>
          <p:spPr>
            <a:xfrm>
              <a:off x="0" y="0"/>
              <a:ext cx="4320000" cy="36000"/>
            </a:xfrm>
            <a:prstGeom prst="rect">
              <a:avLst/>
            </a:prstGeom>
            <a:solidFill>
              <a:srgbClr val="D500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4824000" y="5607000"/>
              <a:ext cx="4320000" cy="108000"/>
            </a:xfrm>
            <a:prstGeom prst="rect">
              <a:avLst/>
            </a:prstGeom>
            <a:solidFill>
              <a:srgbClr val="014D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5" name="AutoShape 2" descr="Resultado de imagen de UM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296143" y="-94828"/>
            <a:ext cx="8676456" cy="9133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ES" sz="3200" noProof="1" smtClean="0">
                <a:solidFill>
                  <a:schemeClr val="bg1">
                    <a:lumMod val="7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0. Overview</a:t>
            </a:r>
            <a:endParaRPr lang="es-ES" noProof="1">
              <a:solidFill>
                <a:schemeClr val="bg1">
                  <a:lumMod val="75000"/>
                </a:schemeClr>
              </a:solidFill>
              <a:latin typeface="Segoe UI Light" pitchFamily="34" charset="0"/>
              <a:ea typeface="Segoe UI" pitchFamily="34" charset="0"/>
              <a:cs typeface="Segoe UI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204274103"/>
              </p:ext>
            </p:extLst>
          </p:nvPr>
        </p:nvGraphicFramePr>
        <p:xfrm>
          <a:off x="827584" y="769268"/>
          <a:ext cx="8028384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01612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 Título"/>
          <p:cNvSpPr txBox="1">
            <a:spLocks/>
          </p:cNvSpPr>
          <p:nvPr/>
        </p:nvSpPr>
        <p:spPr>
          <a:xfrm>
            <a:off x="360000" y="1440000"/>
            <a:ext cx="8229600" cy="585757"/>
          </a:xfrm>
          <a:prstGeom prst="rect">
            <a:avLst/>
          </a:prstGeom>
          <a:effectLst>
            <a:outerShdw blurRad="50800" dist="38100" dir="2700000" algn="ctr" rotWithShape="0">
              <a:srgbClr val="000000">
                <a:alpha val="10000"/>
              </a:srgbClr>
            </a:outerShdw>
          </a:effectLst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 marR="0" lvl="0" indent="0" fontAlgn="auto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altLang="en-US" sz="4400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13" name="12 Grupo"/>
          <p:cNvGrpSpPr/>
          <p:nvPr/>
        </p:nvGrpSpPr>
        <p:grpSpPr>
          <a:xfrm>
            <a:off x="0" y="0"/>
            <a:ext cx="9144000" cy="5715000"/>
            <a:chOff x="0" y="0"/>
            <a:chExt cx="9144000" cy="5715000"/>
          </a:xfrm>
        </p:grpSpPr>
        <p:sp>
          <p:nvSpPr>
            <p:cNvPr id="14" name="13 Rectángulo"/>
            <p:cNvSpPr/>
            <p:nvPr/>
          </p:nvSpPr>
          <p:spPr>
            <a:xfrm>
              <a:off x="0" y="0"/>
              <a:ext cx="4320000" cy="36000"/>
            </a:xfrm>
            <a:prstGeom prst="rect">
              <a:avLst/>
            </a:prstGeom>
            <a:solidFill>
              <a:srgbClr val="D500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4824000" y="5607000"/>
              <a:ext cx="4320000" cy="108000"/>
            </a:xfrm>
            <a:prstGeom prst="rect">
              <a:avLst/>
            </a:prstGeom>
            <a:solidFill>
              <a:srgbClr val="014D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5" name="AutoShape 2" descr="Resultado de imagen de UM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296143" y="-94828"/>
            <a:ext cx="8676456" cy="9133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ES" sz="3200" noProof="1" smtClean="0">
                <a:solidFill>
                  <a:schemeClr val="bg1">
                    <a:lumMod val="7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0. Overview</a:t>
            </a:r>
            <a:endParaRPr lang="es-ES" noProof="1">
              <a:solidFill>
                <a:schemeClr val="bg1">
                  <a:lumMod val="75000"/>
                </a:schemeClr>
              </a:solidFill>
              <a:latin typeface="Segoe UI Light" pitchFamily="34" charset="0"/>
              <a:ea typeface="Segoe UI" pitchFamily="34" charset="0"/>
              <a:cs typeface="Segoe UI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295032421"/>
              </p:ext>
            </p:extLst>
          </p:nvPr>
        </p:nvGraphicFramePr>
        <p:xfrm>
          <a:off x="827584" y="769268"/>
          <a:ext cx="8028384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1803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0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0.xml"/></Relationships>
</file>

<file path=customXml/_rels/item10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1.xml"/></Relationships>
</file>

<file path=customXml/_rels/item10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2.xml"/></Relationships>
</file>

<file path=customXml/_rels/item10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3.xml"/></Relationships>
</file>

<file path=customXml/_rels/item10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4.xml"/></Relationships>
</file>

<file path=customXml/_rels/item10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5.xml"/></Relationships>
</file>

<file path=customXml/_rels/item10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6.xml"/></Relationships>
</file>

<file path=customXml/_rels/item10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7.xml"/></Relationships>
</file>

<file path=customXml/_rels/item10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8.xml"/></Relationships>
</file>

<file path=customXml/_rels/item10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9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0.xml"/></Relationships>
</file>

<file path=customXml/_rels/item1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1.xml"/></Relationships>
</file>

<file path=customXml/_rels/item1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2.xml"/></Relationships>
</file>

<file path=customXml/_rels/item1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3.xml"/></Relationships>
</file>

<file path=customXml/_rels/item1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4.xml"/></Relationships>
</file>

<file path=customXml/_rels/item1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5.xml"/></Relationships>
</file>

<file path=customXml/_rels/item1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6.xml"/></Relationships>
</file>

<file path=customXml/_rels/item1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7.xml"/></Relationships>
</file>

<file path=customXml/_rels/item1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8.xml"/></Relationships>
</file>

<file path=customXml/_rels/item1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9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0.xml"/></Relationships>
</file>

<file path=customXml/_rels/item1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1.xml"/></Relationships>
</file>

<file path=customXml/_rels/item1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2.xml"/></Relationships>
</file>

<file path=customXml/_rels/item1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3.xml"/></Relationships>
</file>

<file path=customXml/_rels/item1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4.xml"/></Relationships>
</file>

<file path=customXml/_rels/item1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5.xml"/></Relationships>
</file>

<file path=customXml/_rels/item1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6.xml"/></Relationships>
</file>

<file path=customXml/_rels/item1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7.xml"/></Relationships>
</file>

<file path=customXml/_rels/item1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8.xml"/></Relationships>
</file>

<file path=customXml/_rels/item1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9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0.xml"/></Relationships>
</file>

<file path=customXml/_rels/item1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1.xml"/></Relationships>
</file>

<file path=customXml/_rels/item1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2.xml"/></Relationships>
</file>

<file path=customXml/_rels/item1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3.xml"/></Relationships>
</file>

<file path=customXml/_rels/item1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4.xml"/></Relationships>
</file>

<file path=customXml/_rels/item1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5.xml"/></Relationships>
</file>

<file path=customXml/_rels/item1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6.xml"/></Relationships>
</file>

<file path=customXml/_rels/item1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7.xml"/></Relationships>
</file>

<file path=customXml/_rels/item1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8.xml"/></Relationships>
</file>

<file path=customXml/_rels/item1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9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0.xml"/></Relationships>
</file>

<file path=customXml/_rels/item1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1.xml"/></Relationships>
</file>

<file path=customXml/_rels/item1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2.xml"/></Relationships>
</file>

<file path=customXml/_rels/item1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3.xml"/></Relationships>
</file>

<file path=customXml/_rels/item1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4.xml"/></Relationships>
</file>

<file path=customXml/_rels/item1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5.xml"/></Relationships>
</file>

<file path=customXml/_rels/item1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6.xml"/></Relationships>
</file>

<file path=customXml/_rels/item1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7.xml"/></Relationships>
</file>

<file path=customXml/_rels/item1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8.xml"/></Relationships>
</file>

<file path=customXml/_rels/item1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9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0.xml"/></Relationships>
</file>

<file path=customXml/_rels/item1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1.xml"/></Relationships>
</file>

<file path=customXml/_rels/item1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2.xml"/></Relationships>
</file>

<file path=customXml/_rels/item1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3.xml"/></Relationships>
</file>

<file path=customXml/_rels/item1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4.xml"/></Relationships>
</file>

<file path=customXml/_rels/item1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5.xml"/></Relationships>
</file>

<file path=customXml/_rels/item1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6.xml"/></Relationships>
</file>

<file path=customXml/_rels/item1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7.xml"/></Relationships>
</file>

<file path=customXml/_rels/item1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8.xml"/></Relationships>
</file>

<file path=customXml/_rels/item1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9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0.xml"/></Relationships>
</file>

<file path=customXml/_rels/item1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1.xml"/></Relationships>
</file>

<file path=customXml/_rels/item1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2.xml"/></Relationships>
</file>

<file path=customXml/_rels/item1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3.xml"/></Relationships>
</file>

<file path=customXml/_rels/item1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4.xml"/></Relationships>
</file>

<file path=customXml/_rels/item1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5.xml"/></Relationships>
</file>

<file path=customXml/_rels/item1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6.xml"/></Relationships>
</file>

<file path=customXml/_rels/item1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7.xml"/></Relationships>
</file>

<file path=customXml/_rels/item1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8.xml"/></Relationships>
</file>

<file path=customXml/_rels/item1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9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0.xml"/></Relationships>
</file>

<file path=customXml/_rels/item1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1.xml"/></Relationships>
</file>

<file path=customXml/_rels/item1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2.xml"/></Relationships>
</file>

<file path=customXml/_rels/item1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3.xml"/></Relationships>
</file>

<file path=customXml/_rels/item1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4.xml"/></Relationships>
</file>

<file path=customXml/_rels/item1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5.xml"/></Relationships>
</file>

<file path=customXml/_rels/item1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6.xml"/></Relationships>
</file>

<file path=customXml/_rels/item1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7.xml"/></Relationships>
</file>

<file path=customXml/_rels/item1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8.xml"/></Relationships>
</file>

<file path=customXml/_rels/item1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9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0.xml"/></Relationships>
</file>

<file path=customXml/_rels/item1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1.xml"/></Relationships>
</file>

<file path=customXml/_rels/item1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2.xml"/></Relationships>
</file>

<file path=customXml/_rels/item1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3.xml"/></Relationships>
</file>

<file path=customXml/_rels/item1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4.xml"/></Relationships>
</file>

<file path=customXml/_rels/item1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5.xml"/></Relationships>
</file>

<file path=customXml/_rels/item1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6.xml"/></Relationships>
</file>

<file path=customXml/_rels/item1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7.xml"/></Relationships>
</file>

<file path=customXml/_rels/item1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8.xml"/></Relationships>
</file>

<file path=customXml/_rels/item1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9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1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0.xml"/></Relationships>
</file>

<file path=customXml/_rels/item1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1.xml"/></Relationships>
</file>

<file path=customXml/_rels/item1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2.xml"/></Relationships>
</file>

<file path=customXml/_rels/item1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3.xml"/></Relationships>
</file>

<file path=customXml/_rels/item19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4.xml"/></Relationships>
</file>

<file path=customXml/_rels/item19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5.xml"/></Relationships>
</file>

<file path=customXml/_rels/item19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6.xml"/></Relationships>
</file>

<file path=customXml/_rels/item19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7.xml"/></Relationships>
</file>

<file path=customXml/_rels/item19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8.xml"/></Relationships>
</file>

<file path=customXml/_rels/item19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0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0.xml"/></Relationships>
</file>

<file path=customXml/_rels/item20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1.xml"/></Relationships>
</file>

<file path=customXml/_rels/item20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2.xml"/></Relationships>
</file>

<file path=customXml/_rels/item20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3.xml"/></Relationships>
</file>

<file path=customXml/_rels/item20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4.xml"/></Relationships>
</file>

<file path=customXml/_rels/item20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5.xml"/></Relationships>
</file>

<file path=customXml/_rels/item20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6.xml"/></Relationships>
</file>

<file path=customXml/_rels/item20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7.xml"/></Relationships>
</file>

<file path=customXml/_rels/item20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8.xml"/></Relationships>
</file>

<file path=customXml/_rels/item20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9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0.xml"/></Relationships>
</file>

<file path=customXml/_rels/item2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1.xml"/></Relationships>
</file>

<file path=customXml/_rels/item2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2.xml"/></Relationships>
</file>

<file path=customXml/_rels/item2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3.xml"/></Relationships>
</file>

<file path=customXml/_rels/item2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4.xml"/></Relationships>
</file>

<file path=customXml/_rels/item2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5.xml"/></Relationships>
</file>

<file path=customXml/_rels/item2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6.xml"/></Relationships>
</file>

<file path=customXml/_rels/item2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7.xml"/></Relationships>
</file>

<file path=customXml/_rels/item2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8.xml"/></Relationships>
</file>

<file path=customXml/_rels/item2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9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0.xml"/></Relationships>
</file>

<file path=customXml/_rels/item2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1.xml"/></Relationships>
</file>

<file path=customXml/_rels/item2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2.xml"/></Relationships>
</file>

<file path=customXml/_rels/item2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3.xml"/></Relationships>
</file>

<file path=customXml/_rels/item2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4.xml"/></Relationships>
</file>

<file path=customXml/_rels/item2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5.xml"/></Relationships>
</file>

<file path=customXml/_rels/item2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6.xml"/></Relationships>
</file>

<file path=customXml/_rels/item2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7.xml"/></Relationships>
</file>

<file path=customXml/_rels/item2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8.xml"/></Relationships>
</file>

<file path=customXml/_rels/item2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9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0.xml"/></Relationships>
</file>

<file path=customXml/_rels/item2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1.xml"/></Relationships>
</file>

<file path=customXml/_rels/item2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2.xml"/></Relationships>
</file>

<file path=customXml/_rels/item2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3.xml"/></Relationships>
</file>

<file path=customXml/_rels/item2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4.xml"/></Relationships>
</file>

<file path=customXml/_rels/item2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5.xml"/></Relationships>
</file>

<file path=customXml/_rels/item2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6.xml"/></Relationships>
</file>

<file path=customXml/_rels/item2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7.xml"/></Relationships>
</file>

<file path=customXml/_rels/item2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8.xml"/></Relationships>
</file>

<file path=customXml/_rels/item2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9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0.xml"/></Relationships>
</file>

<file path=customXml/_rels/item2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1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.xml"/></Relationships>
</file>

<file path=customXml/_rels/item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.xml"/></Relationships>
</file>

<file path=customXml/_rels/item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.xml"/></Relationships>
</file>

<file path=customXml/_rels/item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.xml"/></Relationships>
</file>

<file path=customXml/_rels/item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.xml"/></Relationships>
</file>

<file path=customXml/_rels/item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7.xml"/></Relationships>
</file>

<file path=customXml/_rels/item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8.xml"/></Relationships>
</file>

<file path=customXml/_rels/item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9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0.xml"/></Relationships>
</file>

<file path=customXml/_rels/item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1.xml"/></Relationships>
</file>

<file path=customXml/_rels/item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2.xml"/></Relationships>
</file>

<file path=customXml/_rels/item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3.xml"/></Relationships>
</file>

<file path=customXml/_rels/item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4.xml"/></Relationships>
</file>

<file path=customXml/_rels/item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5.xml"/></Relationships>
</file>

<file path=customXml/_rels/item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6.xml"/></Relationships>
</file>

<file path=customXml/_rels/item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7.xml"/></Relationships>
</file>

<file path=customXml/_rels/item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8.xml"/></Relationships>
</file>

<file path=customXml/_rels/item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9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0.xml"/></Relationships>
</file>

<file path=customXml/_rels/item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1.xml"/></Relationships>
</file>

<file path=customXml/_rels/item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2.xml"/></Relationships>
</file>

<file path=customXml/_rels/item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3.xml"/></Relationships>
</file>

<file path=customXml/_rels/item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4.xml"/></Relationships>
</file>

<file path=customXml/_rels/item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5.xml"/></Relationships>
</file>

<file path=customXml/_rels/item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6.xml"/></Relationships>
</file>

<file path=customXml/_rels/item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7.xml"/></Relationships>
</file>

<file path=customXml/_rels/item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8.xml"/></Relationships>
</file>

<file path=customXml/_rels/item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9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0.xml"/></Relationships>
</file>

<file path=customXml/_rels/item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1.xml"/></Relationships>
</file>

<file path=customXml/_rels/item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2.xml"/></Relationships>
</file>

<file path=customXml/_rels/item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3.xml"/></Relationships>
</file>

<file path=customXml/_rels/item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4.xml"/></Relationships>
</file>

<file path=customXml/_rels/item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5.xml"/></Relationships>
</file>

<file path=customXml/_rels/item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6.xml"/></Relationships>
</file>

<file path=customXml/_rels/item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7.xml"/></Relationships>
</file>

<file path=customXml/_rels/item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8.xml"/></Relationships>
</file>

<file path=customXml/_rels/item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9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_rels/item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0.xml"/></Relationships>
</file>

<file path=customXml/_rels/item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1.xml"/></Relationships>
</file>

<file path=customXml/_rels/item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2.xml"/></Relationships>
</file>

<file path=customXml/_rels/item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3.xml"/></Relationships>
</file>

<file path=customXml/_rels/item9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4.xml"/></Relationships>
</file>

<file path=customXml/_rels/item9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5.xml"/></Relationships>
</file>

<file path=customXml/_rels/item9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6.xml"/></Relationships>
</file>

<file path=customXml/_rels/item9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7.xml"/></Relationships>
</file>

<file path=customXml/_rels/item9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8.xml"/></Relationships>
</file>

<file path=customXml/_rels/item9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00.xml><?xml version="1.0" encoding="utf-8"?>
<EsriMapsInfo xmlns="ESRI.ArcGIS.Mapping.OfficeIntegration.PowerPointInfo">
  <Version>Version1</Version>
  <RequiresSignIn>False</RequiresSignIn>
</EsriMapsInfo>
</file>

<file path=customXml/item101.xml><?xml version="1.0" encoding="utf-8"?>
<EsriMapsInfo xmlns="ESRI.ArcGIS.Mapping.OfficeIntegration.PowerPointInfo">
  <Version>Version1</Version>
  <RequiresSignIn>False</RequiresSignIn>
</EsriMapsInfo>
</file>

<file path=customXml/item102.xml><?xml version="1.0" encoding="utf-8"?>
<EsriMapsInfo xmlns="ESRI.ArcGIS.Mapping.OfficeIntegration.PowerPointInfo">
  <Version>Version1</Version>
  <RequiresSignIn>False</RequiresSignIn>
</EsriMapsInfo>
</file>

<file path=customXml/item103.xml><?xml version="1.0" encoding="utf-8"?>
<EsriMapsInfo xmlns="ESRI.ArcGIS.Mapping.OfficeIntegration.PowerPointInfo">
  <Version>Version1</Version>
  <RequiresSignIn>False</RequiresSignIn>
</EsriMapsInfo>
</file>

<file path=customXml/item104.xml><?xml version="1.0" encoding="utf-8"?>
<EsriMapsInfo xmlns="ESRI.ArcGIS.Mapping.OfficeIntegration.PowerPointInfo">
  <Version>Version1</Version>
  <RequiresSignIn>False</RequiresSignIn>
</EsriMapsInfo>
</file>

<file path=customXml/item105.xml><?xml version="1.0" encoding="utf-8"?>
<EsriMapsInfo xmlns="ESRI.ArcGIS.Mapping.OfficeIntegration.PowerPointInfo">
  <Version>Version1</Version>
  <RequiresSignIn>False</RequiresSignIn>
</EsriMapsInfo>
</file>

<file path=customXml/item106.xml><?xml version="1.0" encoding="utf-8"?>
<EsriMapsInfo xmlns="ESRI.ArcGIS.Mapping.OfficeIntegration.PowerPointInfo">
  <Version>Version1</Version>
  <RequiresSignIn>False</RequiresSignIn>
</EsriMapsInfo>
</file>

<file path=customXml/item107.xml><?xml version="1.0" encoding="utf-8"?>
<EsriMapsInfo xmlns="ESRI.ArcGIS.Mapping.OfficeIntegration.PowerPointInfo">
  <Version>Version1</Version>
  <RequiresSignIn>False</RequiresSignIn>
</EsriMapsInfo>
</file>

<file path=customXml/item108.xml><?xml version="1.0" encoding="utf-8"?>
<EsriMapsInfo xmlns="ESRI.ArcGIS.Mapping.OfficeIntegration.PowerPointInfo">
  <Version>Version1</Version>
  <RequiresSignIn>False</RequiresSignIn>
</EsriMapsInfo>
</file>

<file path=customXml/item109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10.xml><?xml version="1.0" encoding="utf-8"?>
<EsriMapsInfo xmlns="ESRI.ArcGIS.Mapping.OfficeIntegration.PowerPointInfo">
  <Version>Version1</Version>
  <RequiresSignIn>False</RequiresSignIn>
</EsriMapsInfo>
</file>

<file path=customXml/item111.xml><?xml version="1.0" encoding="utf-8"?>
<EsriMapsInfo xmlns="ESRI.ArcGIS.Mapping.OfficeIntegration.PowerPointInfo">
  <Version>Version1</Version>
  <RequiresSignIn>False</RequiresSignIn>
</EsriMapsInfo>
</file>

<file path=customXml/item112.xml><?xml version="1.0" encoding="utf-8"?>
<EsriMapsInfo xmlns="ESRI.ArcGIS.Mapping.OfficeIntegration.PowerPointInfo">
  <Version>Version1</Version>
  <RequiresSignIn>False</RequiresSignIn>
</EsriMapsInfo>
</file>

<file path=customXml/item113.xml><?xml version="1.0" encoding="utf-8"?>
<EsriMapsInfo xmlns="ESRI.ArcGIS.Mapping.OfficeIntegration.PowerPointInfo">
  <Version>Version1</Version>
  <RequiresSignIn>False</RequiresSignIn>
</EsriMapsInfo>
</file>

<file path=customXml/item114.xml><?xml version="1.0" encoding="utf-8"?>
<EsriMapsInfo xmlns="ESRI.ArcGIS.Mapping.OfficeIntegration.PowerPointInfo">
  <Version>Version1</Version>
  <RequiresSignIn>False</RequiresSignIn>
</EsriMapsInfo>
</file>

<file path=customXml/item115.xml><?xml version="1.0" encoding="utf-8"?>
<EsriMapsInfo xmlns="ESRI.ArcGIS.Mapping.OfficeIntegration.PowerPointInfo">
  <Version>Version1</Version>
  <RequiresSignIn>False</RequiresSignIn>
</EsriMapsInfo>
</file>

<file path=customXml/item116.xml><?xml version="1.0" encoding="utf-8"?>
<EsriMapsInfo xmlns="ESRI.ArcGIS.Mapping.OfficeIntegration.PowerPointInfo">
  <Version>Version1</Version>
  <RequiresSignIn>False</RequiresSignIn>
</EsriMapsInfo>
</file>

<file path=customXml/item117.xml><?xml version="1.0" encoding="utf-8"?>
<EsriMapsInfo xmlns="ESRI.ArcGIS.Mapping.OfficeIntegration.PowerPointInfo">
  <Version>Version1</Version>
  <RequiresSignIn>False</RequiresSignIn>
</EsriMapsInfo>
</file>

<file path=customXml/item118.xml><?xml version="1.0" encoding="utf-8"?>
<EsriMapsInfo xmlns="ESRI.ArcGIS.Mapping.OfficeIntegration.PowerPointInfo">
  <Version>Version1</Version>
  <RequiresSignIn>False</RequiresSignIn>
</EsriMapsInfo>
</file>

<file path=customXml/item119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20.xml><?xml version="1.0" encoding="utf-8"?>
<EsriMapsInfo xmlns="ESRI.ArcGIS.Mapping.OfficeIntegration.PowerPointInfo">
  <Version>Version1</Version>
  <RequiresSignIn>False</RequiresSignIn>
</EsriMapsInfo>
</file>

<file path=customXml/item121.xml><?xml version="1.0" encoding="utf-8"?>
<EsriMapsInfo xmlns="ESRI.ArcGIS.Mapping.OfficeIntegration.PowerPointInfo">
  <Version>Version1</Version>
  <RequiresSignIn>False</RequiresSignIn>
</EsriMapsInfo>
</file>

<file path=customXml/item122.xml><?xml version="1.0" encoding="utf-8"?>
<EsriMapsInfo xmlns="ESRI.ArcGIS.Mapping.OfficeIntegration.PowerPointInfo">
  <Version>Version1</Version>
  <RequiresSignIn>False</RequiresSignIn>
</EsriMapsInfo>
</file>

<file path=customXml/item123.xml><?xml version="1.0" encoding="utf-8"?>
<EsriMapsInfo xmlns="ESRI.ArcGIS.Mapping.OfficeIntegration.PowerPointInfo">
  <Version>Version1</Version>
  <RequiresSignIn>False</RequiresSignIn>
</EsriMapsInfo>
</file>

<file path=customXml/item124.xml><?xml version="1.0" encoding="utf-8"?>
<EsriMapsInfo xmlns="ESRI.ArcGIS.Mapping.OfficeIntegration.PowerPointInfo">
  <Version>Version1</Version>
  <RequiresSignIn>False</RequiresSignIn>
</EsriMapsInfo>
</file>

<file path=customXml/item125.xml><?xml version="1.0" encoding="utf-8"?>
<EsriMapsInfo xmlns="ESRI.ArcGIS.Mapping.OfficeIntegration.PowerPointInfo">
  <Version>Version1</Version>
  <RequiresSignIn>False</RequiresSignIn>
</EsriMapsInfo>
</file>

<file path=customXml/item126.xml><?xml version="1.0" encoding="utf-8"?>
<EsriMapsInfo xmlns="ESRI.ArcGIS.Mapping.OfficeIntegration.PowerPointInfo">
  <Version>Version1</Version>
  <RequiresSignIn>False</RequiresSignIn>
</EsriMapsInfo>
</file>

<file path=customXml/item127.xml><?xml version="1.0" encoding="utf-8"?>
<EsriMapsInfo xmlns="ESRI.ArcGIS.Mapping.OfficeIntegration.PowerPointInfo">
  <Version>Version1</Version>
  <RequiresSignIn>False</RequiresSignIn>
</EsriMapsInfo>
</file>

<file path=customXml/item128.xml><?xml version="1.0" encoding="utf-8"?>
<EsriMapsInfo xmlns="ESRI.ArcGIS.Mapping.OfficeIntegration.PowerPointInfo">
  <Version>Version1</Version>
  <RequiresSignIn>False</RequiresSignIn>
</EsriMapsInfo>
</file>

<file path=customXml/item129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30.xml><?xml version="1.0" encoding="utf-8"?>
<EsriMapsInfo xmlns="ESRI.ArcGIS.Mapping.OfficeIntegration.PowerPointInfo">
  <Version>Version1</Version>
  <RequiresSignIn>False</RequiresSignIn>
</EsriMapsInfo>
</file>

<file path=customXml/item131.xml><?xml version="1.0" encoding="utf-8"?>
<EsriMapsInfo xmlns="ESRI.ArcGIS.Mapping.OfficeIntegration.PowerPointInfo">
  <Version>Version1</Version>
  <RequiresSignIn>False</RequiresSignIn>
</EsriMapsInfo>
</file>

<file path=customXml/item132.xml><?xml version="1.0" encoding="utf-8"?>
<EsriMapsInfo xmlns="ESRI.ArcGIS.Mapping.OfficeIntegration.PowerPointInfo">
  <Version>Version1</Version>
  <RequiresSignIn>False</RequiresSignIn>
</EsriMapsInfo>
</file>

<file path=customXml/item133.xml><?xml version="1.0" encoding="utf-8"?>
<EsriMapsInfo xmlns="ESRI.ArcGIS.Mapping.OfficeIntegration.PowerPointInfo">
  <Version>Version1</Version>
  <RequiresSignIn>False</RequiresSignIn>
</EsriMapsInfo>
</file>

<file path=customXml/item134.xml><?xml version="1.0" encoding="utf-8"?>
<EsriMapsInfo xmlns="ESRI.ArcGIS.Mapping.OfficeIntegration.PowerPointInfo">
  <Version>Version1</Version>
  <RequiresSignIn>False</RequiresSignIn>
</EsriMapsInfo>
</file>

<file path=customXml/item135.xml><?xml version="1.0" encoding="utf-8"?>
<EsriMapsInfo xmlns="ESRI.ArcGIS.Mapping.OfficeIntegration.PowerPointInfo">
  <Version>Version1</Version>
  <RequiresSignIn>False</RequiresSignIn>
</EsriMapsInfo>
</file>

<file path=customXml/item136.xml><?xml version="1.0" encoding="utf-8"?>
<EsriMapsInfo xmlns="ESRI.ArcGIS.Mapping.OfficeIntegration.PowerPointInfo">
  <Version>Version1</Version>
  <RequiresSignIn>False</RequiresSignIn>
</EsriMapsInfo>
</file>

<file path=customXml/item137.xml><?xml version="1.0" encoding="utf-8"?>
<EsriMapsInfo xmlns="ESRI.ArcGIS.Mapping.OfficeIntegration.PowerPointInfo">
  <Version>Version1</Version>
  <RequiresSignIn>False</RequiresSignIn>
</EsriMapsInfo>
</file>

<file path=customXml/item138.xml><?xml version="1.0" encoding="utf-8"?>
<EsriMapsInfo xmlns="ESRI.ArcGIS.Mapping.OfficeIntegration.PowerPointInfo">
  <Version>Version1</Version>
  <RequiresSignIn>False</RequiresSignIn>
</EsriMapsInfo>
</file>

<file path=customXml/item139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EsriMapsInfo xmlns="ESRI.ArcGIS.Mapping.OfficeIntegration.PowerPointInfo">
  <Version>Version1</Version>
  <RequiresSignIn>False</RequiresSignIn>
</EsriMapsInfo>
</file>

<file path=customXml/item140.xml><?xml version="1.0" encoding="utf-8"?>
<EsriMapsInfo xmlns="ESRI.ArcGIS.Mapping.OfficeIntegration.PowerPointInfo">
  <Version>Version1</Version>
  <RequiresSignIn>False</RequiresSignIn>
</EsriMapsInfo>
</file>

<file path=customXml/item141.xml><?xml version="1.0" encoding="utf-8"?>
<EsriMapsInfo xmlns="ESRI.ArcGIS.Mapping.OfficeIntegration.PowerPointInfo">
  <Version>Version1</Version>
  <RequiresSignIn>False</RequiresSignIn>
</EsriMapsInfo>
</file>

<file path=customXml/item142.xml><?xml version="1.0" encoding="utf-8"?>
<EsriMapsInfo xmlns="ESRI.ArcGIS.Mapping.OfficeIntegration.PowerPointInfo">
  <Version>Version1</Version>
  <RequiresSignIn>False</RequiresSignIn>
</EsriMapsInfo>
</file>

<file path=customXml/item143.xml><?xml version="1.0" encoding="utf-8"?>
<EsriMapsInfo xmlns="ESRI.ArcGIS.Mapping.OfficeIntegration.PowerPointInfo">
  <Version>Version1</Version>
  <RequiresSignIn>False</RequiresSignIn>
</EsriMapsInfo>
</file>

<file path=customXml/item144.xml><?xml version="1.0" encoding="utf-8"?>
<EsriMapsInfo xmlns="ESRI.ArcGIS.Mapping.OfficeIntegration.PowerPointInfo">
  <Version>Version1</Version>
  <RequiresSignIn>False</RequiresSignIn>
</EsriMapsInfo>
</file>

<file path=customXml/item145.xml><?xml version="1.0" encoding="utf-8"?>
<EsriMapsInfo xmlns="ESRI.ArcGIS.Mapping.OfficeIntegration.PowerPointInfo">
  <Version>Version1</Version>
  <RequiresSignIn>False</RequiresSignIn>
</EsriMapsInfo>
</file>

<file path=customXml/item146.xml><?xml version="1.0" encoding="utf-8"?>
<EsriMapsInfo xmlns="ESRI.ArcGIS.Mapping.OfficeIntegration.PowerPointInfo">
  <Version>Version1</Version>
  <RequiresSignIn>False</RequiresSignIn>
</EsriMapsInfo>
</file>

<file path=customXml/item147.xml><?xml version="1.0" encoding="utf-8"?>
<EsriMapsInfo xmlns="ESRI.ArcGIS.Mapping.OfficeIntegration.PowerPointInfo">
  <Version>Version1</Version>
  <RequiresSignIn>False</RequiresSignIn>
</EsriMapsInfo>
</file>

<file path=customXml/item148.xml><?xml version="1.0" encoding="utf-8"?>
<EsriMapsInfo xmlns="ESRI.ArcGIS.Mapping.OfficeIntegration.PowerPointInfo">
  <Version>Version1</Version>
  <RequiresSignIn>False</RequiresSignIn>
</EsriMapsInfo>
</file>

<file path=customXml/item149.xml><?xml version="1.0" encoding="utf-8"?>
<EsriMapsInfo xmlns="ESRI.ArcGIS.Mapping.OfficeIntegration.PowerPointInfo">
  <Version>Version1</Version>
  <RequiresSignIn>False</RequiresSignIn>
</EsriMapsInfo>
</file>

<file path=customXml/item15.xml><?xml version="1.0" encoding="utf-8"?>
<EsriMapsInfo xmlns="ESRI.ArcGIS.Mapping.OfficeIntegration.PowerPointInfo">
  <Version>Version1</Version>
  <RequiresSignIn>False</RequiresSignIn>
</EsriMapsInfo>
</file>

<file path=customXml/item150.xml><?xml version="1.0" encoding="utf-8"?>
<EsriMapsInfo xmlns="ESRI.ArcGIS.Mapping.OfficeIntegration.PowerPointInfo">
  <Version>Version1</Version>
  <RequiresSignIn>False</RequiresSignIn>
</EsriMapsInfo>
</file>

<file path=customXml/item151.xml><?xml version="1.0" encoding="utf-8"?>
<EsriMapsInfo xmlns="ESRI.ArcGIS.Mapping.OfficeIntegration.PowerPointInfo">
  <Version>Version1</Version>
  <RequiresSignIn>False</RequiresSignIn>
</EsriMapsInfo>
</file>

<file path=customXml/item152.xml><?xml version="1.0" encoding="utf-8"?>
<EsriMapsInfo xmlns="ESRI.ArcGIS.Mapping.OfficeIntegration.PowerPointInfo">
  <Version>Version1</Version>
  <RequiresSignIn>False</RequiresSignIn>
</EsriMapsInfo>
</file>

<file path=customXml/item153.xml><?xml version="1.0" encoding="utf-8"?>
<EsriMapsInfo xmlns="ESRI.ArcGIS.Mapping.OfficeIntegration.PowerPointInfo">
  <Version>Version1</Version>
  <RequiresSignIn>False</RequiresSignIn>
</EsriMapsInfo>
</file>

<file path=customXml/item154.xml><?xml version="1.0" encoding="utf-8"?>
<EsriMapsInfo xmlns="ESRI.ArcGIS.Mapping.OfficeIntegration.PowerPointInfo">
  <Version>Version1</Version>
  <RequiresSignIn>False</RequiresSignIn>
</EsriMapsInfo>
</file>

<file path=customXml/item155.xml><?xml version="1.0" encoding="utf-8"?>
<EsriMapsInfo xmlns="ESRI.ArcGIS.Mapping.OfficeIntegration.PowerPointInfo">
  <Version>Version1</Version>
  <RequiresSignIn>False</RequiresSignIn>
</EsriMapsInfo>
</file>

<file path=customXml/item156.xml><?xml version="1.0" encoding="utf-8"?>
<EsriMapsInfo xmlns="ESRI.ArcGIS.Mapping.OfficeIntegration.PowerPointInfo">
  <Version>Version1</Version>
  <RequiresSignIn>False</RequiresSignIn>
</EsriMapsInfo>
</file>

<file path=customXml/item157.xml><?xml version="1.0" encoding="utf-8"?>
<EsriMapsInfo xmlns="ESRI.ArcGIS.Mapping.OfficeIntegration.PowerPointInfo">
  <Version>Version1</Version>
  <RequiresSignIn>False</RequiresSignIn>
</EsriMapsInfo>
</file>

<file path=customXml/item158.xml><?xml version="1.0" encoding="utf-8"?>
<EsriMapsInfo xmlns="ESRI.ArcGIS.Mapping.OfficeIntegration.PowerPointInfo">
  <Version>Version1</Version>
  <RequiresSignIn>False</RequiresSignIn>
</EsriMapsInfo>
</file>

<file path=customXml/item159.xml><?xml version="1.0" encoding="utf-8"?>
<EsriMapsInfo xmlns="ESRI.ArcGIS.Mapping.OfficeIntegration.PowerPointInfo">
  <Version>Version1</Version>
  <RequiresSignIn>False</RequiresSignIn>
</EsriMapsInfo>
</file>

<file path=customXml/item16.xml><?xml version="1.0" encoding="utf-8"?>
<EsriMapsInfo xmlns="ESRI.ArcGIS.Mapping.OfficeIntegration.PowerPointInfo">
  <Version>Version1</Version>
  <RequiresSignIn>False</RequiresSignIn>
</EsriMapsInfo>
</file>

<file path=customXml/item160.xml><?xml version="1.0" encoding="utf-8"?>
<EsriMapsInfo xmlns="ESRI.ArcGIS.Mapping.OfficeIntegration.PowerPointInfo">
  <Version>Version1</Version>
  <RequiresSignIn>False</RequiresSignIn>
</EsriMapsInfo>
</file>

<file path=customXml/item161.xml><?xml version="1.0" encoding="utf-8"?>
<EsriMapsInfo xmlns="ESRI.ArcGIS.Mapping.OfficeIntegration.PowerPointInfo">
  <Version>Version1</Version>
  <RequiresSignIn>False</RequiresSignIn>
</EsriMapsInfo>
</file>

<file path=customXml/item162.xml><?xml version="1.0" encoding="utf-8"?>
<EsriMapsInfo xmlns="ESRI.ArcGIS.Mapping.OfficeIntegration.PowerPointInfo">
  <Version>Version1</Version>
  <RequiresSignIn>False</RequiresSignIn>
</EsriMapsInfo>
</file>

<file path=customXml/item163.xml><?xml version="1.0" encoding="utf-8"?>
<EsriMapsInfo xmlns="ESRI.ArcGIS.Mapping.OfficeIntegration.PowerPointInfo">
  <Version>Version1</Version>
  <RequiresSignIn>False</RequiresSignIn>
</EsriMapsInfo>
</file>

<file path=customXml/item164.xml><?xml version="1.0" encoding="utf-8"?>
<EsriMapsInfo xmlns="ESRI.ArcGIS.Mapping.OfficeIntegration.PowerPointInfo">
  <Version>Version1</Version>
  <RequiresSignIn>False</RequiresSignIn>
</EsriMapsInfo>
</file>

<file path=customXml/item165.xml><?xml version="1.0" encoding="utf-8"?>
<EsriMapsInfo xmlns="ESRI.ArcGIS.Mapping.OfficeIntegration.PowerPointInfo">
  <Version>Version1</Version>
  <RequiresSignIn>False</RequiresSignIn>
</EsriMapsInfo>
</file>

<file path=customXml/item166.xml><?xml version="1.0" encoding="utf-8"?>
<EsriMapsInfo xmlns="ESRI.ArcGIS.Mapping.OfficeIntegration.PowerPointInfo">
  <Version>Version1</Version>
  <RequiresSignIn>False</RequiresSignIn>
</EsriMapsInfo>
</file>

<file path=customXml/item167.xml><?xml version="1.0" encoding="utf-8"?>
<EsriMapsInfo xmlns="ESRI.ArcGIS.Mapping.OfficeIntegration.PowerPointInfo">
  <Version>Version1</Version>
  <RequiresSignIn>False</RequiresSignIn>
</EsriMapsInfo>
</file>

<file path=customXml/item168.xml><?xml version="1.0" encoding="utf-8"?>
<EsriMapsInfo xmlns="ESRI.ArcGIS.Mapping.OfficeIntegration.PowerPointInfo">
  <Version>Version1</Version>
  <RequiresSignIn>False</RequiresSignIn>
</EsriMapsInfo>
</file>

<file path=customXml/item169.xml><?xml version="1.0" encoding="utf-8"?>
<EsriMapsInfo xmlns="ESRI.ArcGIS.Mapping.OfficeIntegration.PowerPointInfo">
  <Version>Version1</Version>
  <RequiresSignIn>False</RequiresSignIn>
</EsriMapsInfo>
</file>

<file path=customXml/item17.xml><?xml version="1.0" encoding="utf-8"?>
<EsriMapsInfo xmlns="ESRI.ArcGIS.Mapping.OfficeIntegration.PowerPointInfo">
  <Version>Version1</Version>
  <RequiresSignIn>False</RequiresSignIn>
</EsriMapsInfo>
</file>

<file path=customXml/item170.xml><?xml version="1.0" encoding="utf-8"?>
<EsriMapsInfo xmlns="ESRI.ArcGIS.Mapping.OfficeIntegration.PowerPointInfo">
  <Version>Version1</Version>
  <RequiresSignIn>False</RequiresSignIn>
</EsriMapsInfo>
</file>

<file path=customXml/item171.xml><?xml version="1.0" encoding="utf-8"?>
<EsriMapsInfo xmlns="ESRI.ArcGIS.Mapping.OfficeIntegration.PowerPointInfo">
  <Version>Version1</Version>
  <RequiresSignIn>False</RequiresSignIn>
</EsriMapsInfo>
</file>

<file path=customXml/item172.xml><?xml version="1.0" encoding="utf-8"?>
<EsriMapsInfo xmlns="ESRI.ArcGIS.Mapping.OfficeIntegration.PowerPointInfo">
  <Version>Version1</Version>
  <RequiresSignIn>False</RequiresSignIn>
</EsriMapsInfo>
</file>

<file path=customXml/item173.xml><?xml version="1.0" encoding="utf-8"?>
<EsriMapsInfo xmlns="ESRI.ArcGIS.Mapping.OfficeIntegration.PowerPointInfo">
  <Version>Version1</Version>
  <RequiresSignIn>False</RequiresSignIn>
</EsriMapsInfo>
</file>

<file path=customXml/item174.xml><?xml version="1.0" encoding="utf-8"?>
<EsriMapsInfo xmlns="ESRI.ArcGIS.Mapping.OfficeIntegration.PowerPointInfo">
  <Version>Version1</Version>
  <RequiresSignIn>False</RequiresSignIn>
</EsriMapsInfo>
</file>

<file path=customXml/item175.xml><?xml version="1.0" encoding="utf-8"?>
<EsriMapsInfo xmlns="ESRI.ArcGIS.Mapping.OfficeIntegration.PowerPointInfo">
  <Version>Version1</Version>
  <RequiresSignIn>False</RequiresSignIn>
</EsriMapsInfo>
</file>

<file path=customXml/item176.xml><?xml version="1.0" encoding="utf-8"?>
<EsriMapsInfo xmlns="ESRI.ArcGIS.Mapping.OfficeIntegration.PowerPointInfo">
  <Version>Version1</Version>
  <RequiresSignIn>False</RequiresSignIn>
</EsriMapsInfo>
</file>

<file path=customXml/item177.xml><?xml version="1.0" encoding="utf-8"?>
<EsriMapsInfo xmlns="ESRI.ArcGIS.Mapping.OfficeIntegration.PowerPointInfo">
  <Version>Version1</Version>
  <RequiresSignIn>False</RequiresSignIn>
</EsriMapsInfo>
</file>

<file path=customXml/item178.xml><?xml version="1.0" encoding="utf-8"?>
<EsriMapsInfo xmlns="ESRI.ArcGIS.Mapping.OfficeIntegration.PowerPointInfo">
  <Version>Version1</Version>
  <RequiresSignIn>False</RequiresSignIn>
</EsriMapsInfo>
</file>

<file path=customXml/item179.xml><?xml version="1.0" encoding="utf-8"?>
<EsriMapsInfo xmlns="ESRI.ArcGIS.Mapping.OfficeIntegration.PowerPointInfo">
  <Version>Version1</Version>
  <RequiresSignIn>False</RequiresSignIn>
</EsriMapsInfo>
</file>

<file path=customXml/item18.xml><?xml version="1.0" encoding="utf-8"?>
<EsriMapsInfo xmlns="ESRI.ArcGIS.Mapping.OfficeIntegration.PowerPointInfo">
  <Version>Version1</Version>
  <RequiresSignIn>False</RequiresSignIn>
</EsriMapsInfo>
</file>

<file path=customXml/item180.xml><?xml version="1.0" encoding="utf-8"?>
<EsriMapsInfo xmlns="ESRI.ArcGIS.Mapping.OfficeIntegration.PowerPointInfo">
  <Version>Version1</Version>
  <RequiresSignIn>False</RequiresSignIn>
</EsriMapsInfo>
</file>

<file path=customXml/item181.xml><?xml version="1.0" encoding="utf-8"?>
<EsriMapsInfo xmlns="ESRI.ArcGIS.Mapping.OfficeIntegration.PowerPointInfo">
  <Version>Version1</Version>
  <RequiresSignIn>False</RequiresSignIn>
</EsriMapsInfo>
</file>

<file path=customXml/item182.xml><?xml version="1.0" encoding="utf-8"?>
<EsriMapsInfo xmlns="ESRI.ArcGIS.Mapping.OfficeIntegration.PowerPointInfo">
  <Version>Version1</Version>
  <RequiresSignIn>False</RequiresSignIn>
</EsriMapsInfo>
</file>

<file path=customXml/item183.xml><?xml version="1.0" encoding="utf-8"?>
<EsriMapsInfo xmlns="ESRI.ArcGIS.Mapping.OfficeIntegration.PowerPointInfo">
  <Version>Version1</Version>
  <RequiresSignIn>False</RequiresSignIn>
</EsriMapsInfo>
</file>

<file path=customXml/item184.xml><?xml version="1.0" encoding="utf-8"?>
<EsriMapsInfo xmlns="ESRI.ArcGIS.Mapping.OfficeIntegration.PowerPointInfo">
  <Version>Version1</Version>
  <RequiresSignIn>False</RequiresSignIn>
</EsriMapsInfo>
</file>

<file path=customXml/item185.xml><?xml version="1.0" encoding="utf-8"?>
<EsriMapsInfo xmlns="ESRI.ArcGIS.Mapping.OfficeIntegration.PowerPointInfo">
  <Version>Version1</Version>
  <RequiresSignIn>False</RequiresSignIn>
</EsriMapsInfo>
</file>

<file path=customXml/item186.xml><?xml version="1.0" encoding="utf-8"?>
<EsriMapsInfo xmlns="ESRI.ArcGIS.Mapping.OfficeIntegration.PowerPointInfo">
  <Version>Version1</Version>
  <RequiresSignIn>False</RequiresSignIn>
</EsriMapsInfo>
</file>

<file path=customXml/item187.xml><?xml version="1.0" encoding="utf-8"?>
<EsriMapsInfo xmlns="ESRI.ArcGIS.Mapping.OfficeIntegration.PowerPointInfo">
  <Version>Version1</Version>
  <RequiresSignIn>False</RequiresSignIn>
</EsriMapsInfo>
</file>

<file path=customXml/item188.xml><?xml version="1.0" encoding="utf-8"?>
<EsriMapsInfo xmlns="ESRI.ArcGIS.Mapping.OfficeIntegration.PowerPointInfo">
  <Version>Version1</Version>
  <RequiresSignIn>False</RequiresSignIn>
</EsriMapsInfo>
</file>

<file path=customXml/item189.xml><?xml version="1.0" encoding="utf-8"?>
<EsriMapsInfo xmlns="ESRI.ArcGIS.Mapping.OfficeIntegration.PowerPointInfo">
  <Version>Version1</Version>
  <RequiresSignIn>False</RequiresSignIn>
</EsriMapsInfo>
</file>

<file path=customXml/item19.xml><?xml version="1.0" encoding="utf-8"?>
<EsriMapsInfo xmlns="ESRI.ArcGIS.Mapping.OfficeIntegration.PowerPointInfo">
  <Version>Version1</Version>
  <RequiresSignIn>False</RequiresSignIn>
</EsriMapsInfo>
</file>

<file path=customXml/item190.xml><?xml version="1.0" encoding="utf-8"?>
<EsriMapsInfo xmlns="ESRI.ArcGIS.Mapping.OfficeIntegration.PowerPointInfo">
  <Version>Version1</Version>
  <RequiresSignIn>False</RequiresSignIn>
</EsriMapsInfo>
</file>

<file path=customXml/item191.xml><?xml version="1.0" encoding="utf-8"?>
<EsriMapsInfo xmlns="ESRI.ArcGIS.Mapping.OfficeIntegration.PowerPointInfo">
  <Version>Version1</Version>
  <RequiresSignIn>False</RequiresSignIn>
</EsriMapsInfo>
</file>

<file path=customXml/item192.xml><?xml version="1.0" encoding="utf-8"?>
<EsriMapsInfo xmlns="ESRI.ArcGIS.Mapping.OfficeIntegration.PowerPointInfo">
  <Version>Version1</Version>
  <RequiresSignIn>False</RequiresSignIn>
</EsriMapsInfo>
</file>

<file path=customXml/item193.xml><?xml version="1.0" encoding="utf-8"?>
<EsriMapsInfo xmlns="ESRI.ArcGIS.Mapping.OfficeIntegration.PowerPointInfo">
  <Version>Version1</Version>
  <RequiresSignIn>False</RequiresSignIn>
</EsriMapsInfo>
</file>

<file path=customXml/item194.xml><?xml version="1.0" encoding="utf-8"?>
<EsriMapsInfo xmlns="ESRI.ArcGIS.Mapping.OfficeIntegration.PowerPointInfo">
  <Version>Version1</Version>
  <RequiresSignIn>False</RequiresSignIn>
</EsriMapsInfo>
</file>

<file path=customXml/item195.xml><?xml version="1.0" encoding="utf-8"?>
<EsriMapsInfo xmlns="ESRI.ArcGIS.Mapping.OfficeIntegration.PowerPointInfo">
  <Version>Version1</Version>
  <RequiresSignIn>False</RequiresSignIn>
</EsriMapsInfo>
</file>

<file path=customXml/item196.xml><?xml version="1.0" encoding="utf-8"?>
<EsriMapsInfo xmlns="ESRI.ArcGIS.Mapping.OfficeIntegration.PowerPointInfo">
  <Version>Version1</Version>
  <RequiresSignIn>False</RequiresSignIn>
</EsriMapsInfo>
</file>

<file path=customXml/item197.xml><?xml version="1.0" encoding="utf-8"?>
<EsriMapsInfo xmlns="ESRI.ArcGIS.Mapping.OfficeIntegration.PowerPointInfo">
  <Version>Version1</Version>
  <RequiresSignIn>False</RequiresSignIn>
</EsriMapsInfo>
</file>

<file path=customXml/item198.xml><?xml version="1.0" encoding="utf-8"?>
<EsriMapsInfo xmlns="ESRI.ArcGIS.Mapping.OfficeIntegration.PowerPointInfo">
  <Version>Version1</Version>
  <RequiresSignIn>False</RequiresSignIn>
</EsriMapsInfo>
</file>

<file path=customXml/item199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20.xml><?xml version="1.0" encoding="utf-8"?>
<EsriMapsInfo xmlns="ESRI.ArcGIS.Mapping.OfficeIntegration.PowerPointInfo">
  <Version>Version1</Version>
  <RequiresSignIn>False</RequiresSignIn>
</EsriMapsInfo>
</file>

<file path=customXml/item200.xml><?xml version="1.0" encoding="utf-8"?>
<EsriMapsInfo xmlns="ESRI.ArcGIS.Mapping.OfficeIntegration.PowerPointInfo">
  <Version>Version1</Version>
  <RequiresSignIn>False</RequiresSignIn>
</EsriMapsInfo>
</file>

<file path=customXml/item201.xml><?xml version="1.0" encoding="utf-8"?>
<EsriMapsInfo xmlns="ESRI.ArcGIS.Mapping.OfficeIntegration.PowerPointInfo">
  <Version>Version1</Version>
  <RequiresSignIn>False</RequiresSignIn>
</EsriMapsInfo>
</file>

<file path=customXml/item202.xml><?xml version="1.0" encoding="utf-8"?>
<EsriMapsInfo xmlns="ESRI.ArcGIS.Mapping.OfficeIntegration.PowerPointInfo">
  <Version>Version1</Version>
  <RequiresSignIn>False</RequiresSignIn>
</EsriMapsInfo>
</file>

<file path=customXml/item203.xml><?xml version="1.0" encoding="utf-8"?>
<EsriMapsInfo xmlns="ESRI.ArcGIS.Mapping.OfficeIntegration.PowerPointInfo">
  <Version>Version1</Version>
  <RequiresSignIn>False</RequiresSignIn>
</EsriMapsInfo>
</file>

<file path=customXml/item204.xml><?xml version="1.0" encoding="utf-8"?>
<EsriMapsInfo xmlns="ESRI.ArcGIS.Mapping.OfficeIntegration.PowerPointInfo">
  <Version>Version1</Version>
  <RequiresSignIn>False</RequiresSignIn>
</EsriMapsInfo>
</file>

<file path=customXml/item205.xml><?xml version="1.0" encoding="utf-8"?>
<EsriMapsInfo xmlns="ESRI.ArcGIS.Mapping.OfficeIntegration.PowerPointInfo">
  <Version>Version1</Version>
  <RequiresSignIn>False</RequiresSignIn>
</EsriMapsInfo>
</file>

<file path=customXml/item206.xml><?xml version="1.0" encoding="utf-8"?>
<EsriMapsInfo xmlns="ESRI.ArcGIS.Mapping.OfficeIntegration.PowerPointInfo">
  <Version>Version1</Version>
  <RequiresSignIn>False</RequiresSignIn>
</EsriMapsInfo>
</file>

<file path=customXml/item207.xml><?xml version="1.0" encoding="utf-8"?>
<EsriMapsInfo xmlns="ESRI.ArcGIS.Mapping.OfficeIntegration.PowerPointInfo">
  <Version>Version1</Version>
  <RequiresSignIn>False</RequiresSignIn>
</EsriMapsInfo>
</file>

<file path=customXml/item208.xml><?xml version="1.0" encoding="utf-8"?>
<EsriMapsInfo xmlns="ESRI.ArcGIS.Mapping.OfficeIntegration.PowerPointInfo">
  <Version>Version1</Version>
  <RequiresSignIn>False</RequiresSignIn>
</EsriMapsInfo>
</file>

<file path=customXml/item209.xml><?xml version="1.0" encoding="utf-8"?>
<EsriMapsInfo xmlns="ESRI.ArcGIS.Mapping.OfficeIntegration.PowerPointInfo">
  <Version>Version1</Version>
  <RequiresSignIn>False</RequiresSignIn>
</EsriMapsInfo>
</file>

<file path=customXml/item21.xml><?xml version="1.0" encoding="utf-8"?>
<EsriMapsInfo xmlns="ESRI.ArcGIS.Mapping.OfficeIntegration.PowerPointInfo">
  <Version>Version1</Version>
  <RequiresSignIn>False</RequiresSignIn>
</EsriMapsInfo>
</file>

<file path=customXml/item210.xml><?xml version="1.0" encoding="utf-8"?>
<EsriMapsInfo xmlns="ESRI.ArcGIS.Mapping.OfficeIntegration.PowerPointInfo">
  <Version>Version1</Version>
  <RequiresSignIn>False</RequiresSignIn>
</EsriMapsInfo>
</file>

<file path=customXml/item211.xml><?xml version="1.0" encoding="utf-8"?>
<EsriMapsInfo xmlns="ESRI.ArcGIS.Mapping.OfficeIntegration.PowerPointInfo">
  <Version>Version1</Version>
  <RequiresSignIn>False</RequiresSignIn>
</EsriMapsInfo>
</file>

<file path=customXml/item212.xml><?xml version="1.0" encoding="utf-8"?>
<EsriMapsInfo xmlns="ESRI.ArcGIS.Mapping.OfficeIntegration.PowerPointInfo">
  <Version>Version1</Version>
  <RequiresSignIn>False</RequiresSignIn>
</EsriMapsInfo>
</file>

<file path=customXml/item213.xml><?xml version="1.0" encoding="utf-8"?>
<EsriMapsInfo xmlns="ESRI.ArcGIS.Mapping.OfficeIntegration.PowerPointInfo">
  <Version>Version1</Version>
  <RequiresSignIn>False</RequiresSignIn>
</EsriMapsInfo>
</file>

<file path=customXml/item214.xml><?xml version="1.0" encoding="utf-8"?>
<EsriMapsInfo xmlns="ESRI.ArcGIS.Mapping.OfficeIntegration.PowerPointInfo">
  <Version>Version1</Version>
  <RequiresSignIn>False</RequiresSignIn>
</EsriMapsInfo>
</file>

<file path=customXml/item215.xml><?xml version="1.0" encoding="utf-8"?>
<EsriMapsInfo xmlns="ESRI.ArcGIS.Mapping.OfficeIntegration.PowerPointInfo">
  <Version>Version1</Version>
  <RequiresSignIn>False</RequiresSignIn>
</EsriMapsInfo>
</file>

<file path=customXml/item216.xml><?xml version="1.0" encoding="utf-8"?>
<EsriMapsInfo xmlns="ESRI.ArcGIS.Mapping.OfficeIntegration.PowerPointInfo">
  <Version>Version1</Version>
  <RequiresSignIn>False</RequiresSignIn>
</EsriMapsInfo>
</file>

<file path=customXml/item217.xml><?xml version="1.0" encoding="utf-8"?>
<EsriMapsInfo xmlns="ESRI.ArcGIS.Mapping.OfficeIntegration.PowerPointInfo">
  <Version>Version1</Version>
  <RequiresSignIn>False</RequiresSignIn>
</EsriMapsInfo>
</file>

<file path=customXml/item218.xml><?xml version="1.0" encoding="utf-8"?>
<EsriMapsInfo xmlns="ESRI.ArcGIS.Mapping.OfficeIntegration.PowerPointInfo">
  <Version>Version1</Version>
  <RequiresSignIn>False</RequiresSignIn>
</EsriMapsInfo>
</file>

<file path=customXml/item219.xml><?xml version="1.0" encoding="utf-8"?>
<EsriMapsInfo xmlns="ESRI.ArcGIS.Mapping.OfficeIntegration.PowerPointInfo">
  <Version>Version1</Version>
  <RequiresSignIn>False</RequiresSignIn>
</EsriMapsInfo>
</file>

<file path=customXml/item22.xml><?xml version="1.0" encoding="utf-8"?>
<EsriMapsInfo xmlns="ESRI.ArcGIS.Mapping.OfficeIntegration.PowerPointInfo">
  <Version>Version1</Version>
  <RequiresSignIn>False</RequiresSignIn>
</EsriMapsInfo>
</file>

<file path=customXml/item220.xml><?xml version="1.0" encoding="utf-8"?>
<EsriMapsInfo xmlns="ESRI.ArcGIS.Mapping.OfficeIntegration.PowerPointInfo">
  <Version>Version1</Version>
  <RequiresSignIn>False</RequiresSignIn>
</EsriMapsInfo>
</file>

<file path=customXml/item221.xml><?xml version="1.0" encoding="utf-8"?>
<EsriMapsInfo xmlns="ESRI.ArcGIS.Mapping.OfficeIntegration.PowerPointInfo">
  <Version>Version1</Version>
  <RequiresSignIn>False</RequiresSignIn>
</EsriMapsInfo>
</file>

<file path=customXml/item222.xml><?xml version="1.0" encoding="utf-8"?>
<EsriMapsInfo xmlns="ESRI.ArcGIS.Mapping.OfficeIntegration.PowerPointInfo">
  <Version>Version1</Version>
  <RequiresSignIn>False</RequiresSignIn>
</EsriMapsInfo>
</file>

<file path=customXml/item223.xml><?xml version="1.0" encoding="utf-8"?>
<EsriMapsInfo xmlns="ESRI.ArcGIS.Mapping.OfficeIntegration.PowerPointInfo">
  <Version>Version1</Version>
  <RequiresSignIn>False</RequiresSignIn>
</EsriMapsInfo>
</file>

<file path=customXml/item224.xml><?xml version="1.0" encoding="utf-8"?>
<EsriMapsInfo xmlns="ESRI.ArcGIS.Mapping.OfficeIntegration.PowerPointInfo">
  <Version>Version1</Version>
  <RequiresSignIn>False</RequiresSignIn>
</EsriMapsInfo>
</file>

<file path=customXml/item225.xml><?xml version="1.0" encoding="utf-8"?>
<EsriMapsInfo xmlns="ESRI.ArcGIS.Mapping.OfficeIntegration.PowerPointInfo">
  <Version>Version1</Version>
  <RequiresSignIn>False</RequiresSignIn>
</EsriMapsInfo>
</file>

<file path=customXml/item226.xml><?xml version="1.0" encoding="utf-8"?>
<EsriMapsInfo xmlns="ESRI.ArcGIS.Mapping.OfficeIntegration.PowerPointInfo">
  <Version>Version1</Version>
  <RequiresSignIn>False</RequiresSignIn>
</EsriMapsInfo>
</file>

<file path=customXml/item227.xml><?xml version="1.0" encoding="utf-8"?>
<EsriMapsInfo xmlns="ESRI.ArcGIS.Mapping.OfficeIntegration.PowerPointInfo">
  <Version>Version1</Version>
  <RequiresSignIn>False</RequiresSignIn>
</EsriMapsInfo>
</file>

<file path=customXml/item228.xml><?xml version="1.0" encoding="utf-8"?>
<EsriMapsInfo xmlns="ESRI.ArcGIS.Mapping.OfficeIntegration.PowerPointInfo">
  <Version>Version1</Version>
  <RequiresSignIn>False</RequiresSignIn>
</EsriMapsInfo>
</file>

<file path=customXml/item229.xml><?xml version="1.0" encoding="utf-8"?>
<EsriMapsInfo xmlns="ESRI.ArcGIS.Mapping.OfficeIntegration.PowerPointInfo">
  <Version>Version1</Version>
  <RequiresSignIn>False</RequiresSignIn>
</EsriMapsInfo>
</file>

<file path=customXml/item23.xml><?xml version="1.0" encoding="utf-8"?>
<EsriMapsInfo xmlns="ESRI.ArcGIS.Mapping.OfficeIntegration.PowerPointInfo">
  <Version>Version1</Version>
  <RequiresSignIn>False</RequiresSignIn>
</EsriMapsInfo>
</file>

<file path=customXml/item230.xml><?xml version="1.0" encoding="utf-8"?>
<EsriMapsInfo xmlns="ESRI.ArcGIS.Mapping.OfficeIntegration.PowerPointInfo">
  <Version>Version1</Version>
  <RequiresSignIn>False</RequiresSignIn>
</EsriMapsInfo>
</file>

<file path=customXml/item231.xml><?xml version="1.0" encoding="utf-8"?>
<EsriMapsInfo xmlns="ESRI.ArcGIS.Mapping.OfficeIntegration.PowerPointInfo">
  <Version>Version1</Version>
  <RequiresSignIn>False</RequiresSignIn>
</EsriMapsInfo>
</file>

<file path=customXml/item232.xml><?xml version="1.0" encoding="utf-8"?>
<EsriMapsInfo xmlns="ESRI.ArcGIS.Mapping.OfficeIntegration.PowerPointInfo">
  <Version>Version1</Version>
  <RequiresSignIn>False</RequiresSignIn>
</EsriMapsInfo>
</file>

<file path=customXml/item233.xml><?xml version="1.0" encoding="utf-8"?>
<EsriMapsInfo xmlns="ESRI.ArcGIS.Mapping.OfficeIntegration.PowerPointInfo">
  <Version>Version1</Version>
  <RequiresSignIn>False</RequiresSignIn>
</EsriMapsInfo>
</file>

<file path=customXml/item234.xml><?xml version="1.0" encoding="utf-8"?>
<EsriMapsInfo xmlns="ESRI.ArcGIS.Mapping.OfficeIntegration.PowerPointInfo">
  <Version>Version1</Version>
  <RequiresSignIn>False</RequiresSignIn>
</EsriMapsInfo>
</file>

<file path=customXml/item235.xml><?xml version="1.0" encoding="utf-8"?>
<EsriMapsInfo xmlns="ESRI.ArcGIS.Mapping.OfficeIntegration.PowerPointInfo">
  <Version>Version1</Version>
  <RequiresSignIn>False</RequiresSignIn>
</EsriMapsInfo>
</file>

<file path=customXml/item236.xml><?xml version="1.0" encoding="utf-8"?>
<EsriMapsInfo xmlns="ESRI.ArcGIS.Mapping.OfficeIntegration.PowerPointInfo">
  <Version>Version1</Version>
  <RequiresSignIn>False</RequiresSignIn>
</EsriMapsInfo>
</file>

<file path=customXml/item237.xml><?xml version="1.0" encoding="utf-8"?>
<EsriMapsInfo xmlns="ESRI.ArcGIS.Mapping.OfficeIntegration.PowerPointInfo">
  <Version>Version1</Version>
  <RequiresSignIn>False</RequiresSignIn>
</EsriMapsInfo>
</file>

<file path=customXml/item238.xml><?xml version="1.0" encoding="utf-8"?>
<EsriMapsInfo xmlns="ESRI.ArcGIS.Mapping.OfficeIntegration.PowerPointInfo">
  <Version>Version1</Version>
  <RequiresSignIn>False</RequiresSignIn>
</EsriMapsInfo>
</file>

<file path=customXml/item239.xml><?xml version="1.0" encoding="utf-8"?>
<EsriMapsInfo xmlns="ESRI.ArcGIS.Mapping.OfficeIntegration.PowerPointInfo">
  <Version>Version1</Version>
  <RequiresSignIn>False</RequiresSignIn>
</EsriMapsInfo>
</file>

<file path=customXml/item24.xml><?xml version="1.0" encoding="utf-8"?>
<EsriMapsInfo xmlns="ESRI.ArcGIS.Mapping.OfficeIntegration.PowerPointInfo">
  <Version>Version1</Version>
  <RequiresSignIn>False</RequiresSignIn>
</EsriMapsInfo>
</file>

<file path=customXml/item240.xml><?xml version="1.0" encoding="utf-8"?>
<EsriMapsInfo xmlns="ESRI.ArcGIS.Mapping.OfficeIntegration.PowerPointInfo">
  <Version>Version1</Version>
  <RequiresSignIn>False</RequiresSignIn>
</EsriMapsInfo>
</file>

<file path=customXml/item241.xml><?xml version="1.0" encoding="utf-8"?>
<EsriMapsInfo xmlns="ESRI.ArcGIS.Mapping.OfficeIntegration.PowerPointInfo">
  <Version>Version1</Version>
  <RequiresSignIn>False</RequiresSignIn>
</EsriMapsInfo>
</file>

<file path=customXml/item25.xml><?xml version="1.0" encoding="utf-8"?>
<EsriMapsInfo xmlns="ESRI.ArcGIS.Mapping.OfficeIntegration.PowerPointInfo">
  <Version>Version1</Version>
  <RequiresSignIn>False</RequiresSignIn>
</EsriMapsInfo>
</file>

<file path=customXml/item26.xml><?xml version="1.0" encoding="utf-8"?>
<EsriMapsInfo xmlns="ESRI.ArcGIS.Mapping.OfficeIntegration.PowerPointInfo">
  <Version>Version1</Version>
  <RequiresSignIn>False</RequiresSignIn>
</EsriMapsInfo>
</file>

<file path=customXml/item27.xml><?xml version="1.0" encoding="utf-8"?>
<EsriMapsInfo xmlns="ESRI.ArcGIS.Mapping.OfficeIntegration.PowerPointInfo">
  <Version>Version1</Version>
  <RequiresSignIn>False</RequiresSignIn>
</EsriMapsInfo>
</file>

<file path=customXml/item28.xml><?xml version="1.0" encoding="utf-8"?>
<EsriMapsInfo xmlns="ESRI.ArcGIS.Mapping.OfficeIntegration.PowerPointInfo">
  <Version>Version1</Version>
  <RequiresSignIn>False</RequiresSignIn>
</EsriMapsInfo>
</file>

<file path=customXml/item29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30.xml><?xml version="1.0" encoding="utf-8"?>
<EsriMapsInfo xmlns="ESRI.ArcGIS.Mapping.OfficeIntegration.PowerPointInfo">
  <Version>Version1</Version>
  <RequiresSignIn>False</RequiresSignIn>
</EsriMapsInfo>
</file>

<file path=customXml/item31.xml><?xml version="1.0" encoding="utf-8"?>
<EsriMapsInfo xmlns="ESRI.ArcGIS.Mapping.OfficeIntegration.PowerPointInfo">
  <Version>Version1</Version>
  <RequiresSignIn>False</RequiresSignIn>
</EsriMapsInfo>
</file>

<file path=customXml/item32.xml><?xml version="1.0" encoding="utf-8"?>
<EsriMapsInfo xmlns="ESRI.ArcGIS.Mapping.OfficeIntegration.PowerPointInfo">
  <Version>Version1</Version>
  <RequiresSignIn>False</RequiresSignIn>
</EsriMapsInfo>
</file>

<file path=customXml/item33.xml><?xml version="1.0" encoding="utf-8"?>
<EsriMapsInfo xmlns="ESRI.ArcGIS.Mapping.OfficeIntegration.PowerPointInfo">
  <Version>Version1</Version>
  <RequiresSignIn>False</RequiresSignIn>
</EsriMapsInfo>
</file>

<file path=customXml/item34.xml><?xml version="1.0" encoding="utf-8"?>
<EsriMapsInfo xmlns="ESRI.ArcGIS.Mapping.OfficeIntegration.PowerPointInfo">
  <Version>Version1</Version>
  <RequiresSignIn>False</RequiresSignIn>
</EsriMapsInfo>
</file>

<file path=customXml/item35.xml><?xml version="1.0" encoding="utf-8"?>
<EsriMapsInfo xmlns="ESRI.ArcGIS.Mapping.OfficeIntegration.PowerPointInfo">
  <Version>Version1</Version>
  <RequiresSignIn>False</RequiresSignIn>
</EsriMapsInfo>
</file>

<file path=customXml/item36.xml><?xml version="1.0" encoding="utf-8"?>
<EsriMapsInfo xmlns="ESRI.ArcGIS.Mapping.OfficeIntegration.PowerPointInfo">
  <Version>Version1</Version>
  <RequiresSignIn>False</RequiresSignIn>
</EsriMapsInfo>
</file>

<file path=customXml/item37.xml><?xml version="1.0" encoding="utf-8"?>
<EsriMapsInfo xmlns="ESRI.ArcGIS.Mapping.OfficeIntegration.PowerPointInfo">
  <Version>Version1</Version>
  <RequiresSignIn>False</RequiresSignIn>
</EsriMapsInfo>
</file>

<file path=customXml/item38.xml><?xml version="1.0" encoding="utf-8"?>
<EsriMapsInfo xmlns="ESRI.ArcGIS.Mapping.OfficeIntegration.PowerPointInfo">
  <Version>Version1</Version>
  <RequiresSignIn>False</RequiresSignIn>
</EsriMapsInfo>
</file>

<file path=customXml/item39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40.xml><?xml version="1.0" encoding="utf-8"?>
<EsriMapsInfo xmlns="ESRI.ArcGIS.Mapping.OfficeIntegration.PowerPointInfo">
  <Version>Version1</Version>
  <RequiresSignIn>False</RequiresSignIn>
</EsriMapsInfo>
</file>

<file path=customXml/item41.xml><?xml version="1.0" encoding="utf-8"?>
<EsriMapsInfo xmlns="ESRI.ArcGIS.Mapping.OfficeIntegration.PowerPointInfo">
  <Version>Version1</Version>
  <RequiresSignIn>False</RequiresSignIn>
</EsriMapsInfo>
</file>

<file path=customXml/item42.xml><?xml version="1.0" encoding="utf-8"?>
<EsriMapsInfo xmlns="ESRI.ArcGIS.Mapping.OfficeIntegration.PowerPointInfo">
  <Version>Version1</Version>
  <RequiresSignIn>False</RequiresSignIn>
</EsriMapsInfo>
</file>

<file path=customXml/item43.xml><?xml version="1.0" encoding="utf-8"?>
<EsriMapsInfo xmlns="ESRI.ArcGIS.Mapping.OfficeIntegration.PowerPointInfo">
  <Version>Version1</Version>
  <RequiresSignIn>False</RequiresSignIn>
</EsriMapsInfo>
</file>

<file path=customXml/item44.xml><?xml version="1.0" encoding="utf-8"?>
<EsriMapsInfo xmlns="ESRI.ArcGIS.Mapping.OfficeIntegration.PowerPointInfo">
  <Version>Version1</Version>
  <RequiresSignIn>False</RequiresSignIn>
</EsriMapsInfo>
</file>

<file path=customXml/item45.xml><?xml version="1.0" encoding="utf-8"?>
<EsriMapsInfo xmlns="ESRI.ArcGIS.Mapping.OfficeIntegration.PowerPointInfo">
  <Version>Version1</Version>
  <RequiresSignIn>False</RequiresSignIn>
</EsriMapsInfo>
</file>

<file path=customXml/item46.xml><?xml version="1.0" encoding="utf-8"?>
<EsriMapsInfo xmlns="ESRI.ArcGIS.Mapping.OfficeIntegration.PowerPointInfo">
  <Version>Version1</Version>
  <RequiresSignIn>False</RequiresSignIn>
</EsriMapsInfo>
</file>

<file path=customXml/item47.xml><?xml version="1.0" encoding="utf-8"?>
<EsriMapsInfo xmlns="ESRI.ArcGIS.Mapping.OfficeIntegration.PowerPointInfo">
  <Version>Version1</Version>
  <RequiresSignIn>False</RequiresSignIn>
</EsriMapsInfo>
</file>

<file path=customXml/item48.xml><?xml version="1.0" encoding="utf-8"?>
<EsriMapsInfo xmlns="ESRI.ArcGIS.Mapping.OfficeIntegration.PowerPointInfo">
  <Version>Version1</Version>
  <RequiresSignIn>False</RequiresSignIn>
</EsriMapsInfo>
</file>

<file path=customXml/item49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50.xml><?xml version="1.0" encoding="utf-8"?>
<EsriMapsInfo xmlns="ESRI.ArcGIS.Mapping.OfficeIntegration.PowerPointInfo">
  <Version>Version1</Version>
  <RequiresSignIn>False</RequiresSignIn>
</EsriMapsInfo>
</file>

<file path=customXml/item51.xml><?xml version="1.0" encoding="utf-8"?>
<EsriMapsInfo xmlns="ESRI.ArcGIS.Mapping.OfficeIntegration.PowerPointInfo">
  <Version>Version1</Version>
  <RequiresSignIn>False</RequiresSignIn>
</EsriMapsInfo>
</file>

<file path=customXml/item52.xml><?xml version="1.0" encoding="utf-8"?>
<EsriMapsInfo xmlns="ESRI.ArcGIS.Mapping.OfficeIntegration.PowerPointInfo">
  <Version>Version1</Version>
  <RequiresSignIn>False</RequiresSignIn>
</EsriMapsInfo>
</file>

<file path=customXml/item53.xml><?xml version="1.0" encoding="utf-8"?>
<EsriMapsInfo xmlns="ESRI.ArcGIS.Mapping.OfficeIntegration.PowerPointInfo">
  <Version>Version1</Version>
  <RequiresSignIn>False</RequiresSignIn>
</EsriMapsInfo>
</file>

<file path=customXml/item54.xml><?xml version="1.0" encoding="utf-8"?>
<EsriMapsInfo xmlns="ESRI.ArcGIS.Mapping.OfficeIntegration.PowerPointInfo">
  <Version>Version1</Version>
  <RequiresSignIn>False</RequiresSignIn>
</EsriMapsInfo>
</file>

<file path=customXml/item55.xml><?xml version="1.0" encoding="utf-8"?>
<EsriMapsInfo xmlns="ESRI.ArcGIS.Mapping.OfficeIntegration.PowerPointInfo">
  <Version>Version1</Version>
  <RequiresSignIn>False</RequiresSignIn>
</EsriMapsInfo>
</file>

<file path=customXml/item56.xml><?xml version="1.0" encoding="utf-8"?>
<EsriMapsInfo xmlns="ESRI.ArcGIS.Mapping.OfficeIntegration.PowerPointInfo">
  <Version>Version1</Version>
  <RequiresSignIn>False</RequiresSignIn>
</EsriMapsInfo>
</file>

<file path=customXml/item57.xml><?xml version="1.0" encoding="utf-8"?>
<EsriMapsInfo xmlns="ESRI.ArcGIS.Mapping.OfficeIntegration.PowerPointInfo">
  <Version>Version1</Version>
  <RequiresSignIn>False</RequiresSignIn>
</EsriMapsInfo>
</file>

<file path=customXml/item58.xml><?xml version="1.0" encoding="utf-8"?>
<EsriMapsInfo xmlns="ESRI.ArcGIS.Mapping.OfficeIntegration.PowerPointInfo">
  <Version>Version1</Version>
  <RequiresSignIn>False</RequiresSignIn>
</EsriMapsInfo>
</file>

<file path=customXml/item59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60.xml><?xml version="1.0" encoding="utf-8"?>
<EsriMapsInfo xmlns="ESRI.ArcGIS.Mapping.OfficeIntegration.PowerPointInfo">
  <Version>Version1</Version>
  <RequiresSignIn>False</RequiresSignIn>
</EsriMapsInfo>
</file>

<file path=customXml/item61.xml><?xml version="1.0" encoding="utf-8"?>
<EsriMapsInfo xmlns="ESRI.ArcGIS.Mapping.OfficeIntegration.PowerPointInfo">
  <Version>Version1</Version>
  <RequiresSignIn>False</RequiresSignIn>
</EsriMapsInfo>
</file>

<file path=customXml/item62.xml><?xml version="1.0" encoding="utf-8"?>
<EsriMapsInfo xmlns="ESRI.ArcGIS.Mapping.OfficeIntegration.PowerPointInfo">
  <Version>Version1</Version>
  <RequiresSignIn>False</RequiresSignIn>
</EsriMapsInfo>
</file>

<file path=customXml/item63.xml><?xml version="1.0" encoding="utf-8"?>
<EsriMapsInfo xmlns="ESRI.ArcGIS.Mapping.OfficeIntegration.PowerPointInfo">
  <Version>Version1</Version>
  <RequiresSignIn>False</RequiresSignIn>
</EsriMapsInfo>
</file>

<file path=customXml/item64.xml><?xml version="1.0" encoding="utf-8"?>
<EsriMapsInfo xmlns="ESRI.ArcGIS.Mapping.OfficeIntegration.PowerPointInfo">
  <Version>Version1</Version>
  <RequiresSignIn>False</RequiresSignIn>
</EsriMapsInfo>
</file>

<file path=customXml/item65.xml><?xml version="1.0" encoding="utf-8"?>
<EsriMapsInfo xmlns="ESRI.ArcGIS.Mapping.OfficeIntegration.PowerPointInfo">
  <Version>Version1</Version>
  <RequiresSignIn>False</RequiresSignIn>
</EsriMapsInfo>
</file>

<file path=customXml/item66.xml><?xml version="1.0" encoding="utf-8"?>
<EsriMapsInfo xmlns="ESRI.ArcGIS.Mapping.OfficeIntegration.PowerPointInfo">
  <Version>Version1</Version>
  <RequiresSignIn>False</RequiresSignIn>
</EsriMapsInfo>
</file>

<file path=customXml/item67.xml><?xml version="1.0" encoding="utf-8"?>
<EsriMapsInfo xmlns="ESRI.ArcGIS.Mapping.OfficeIntegration.PowerPointInfo">
  <Version>Version1</Version>
  <RequiresSignIn>False</RequiresSignIn>
</EsriMapsInfo>
</file>

<file path=customXml/item68.xml><?xml version="1.0" encoding="utf-8"?>
<EsriMapsInfo xmlns="ESRI.ArcGIS.Mapping.OfficeIntegration.PowerPointInfo">
  <Version>Version1</Version>
  <RequiresSignIn>False</RequiresSignIn>
</EsriMapsInfo>
</file>

<file path=customXml/item69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70.xml><?xml version="1.0" encoding="utf-8"?>
<EsriMapsInfo xmlns="ESRI.ArcGIS.Mapping.OfficeIntegration.PowerPointInfo">
  <Version>Version1</Version>
  <RequiresSignIn>False</RequiresSignIn>
</EsriMapsInfo>
</file>

<file path=customXml/item71.xml><?xml version="1.0" encoding="utf-8"?>
<EsriMapsInfo xmlns="ESRI.ArcGIS.Mapping.OfficeIntegration.PowerPointInfo">
  <Version>Version1</Version>
  <RequiresSignIn>False</RequiresSignIn>
</EsriMapsInfo>
</file>

<file path=customXml/item72.xml><?xml version="1.0" encoding="utf-8"?>
<EsriMapsInfo xmlns="ESRI.ArcGIS.Mapping.OfficeIntegration.PowerPointInfo">
  <Version>Version1</Version>
  <RequiresSignIn>False</RequiresSignIn>
</EsriMapsInfo>
</file>

<file path=customXml/item73.xml><?xml version="1.0" encoding="utf-8"?>
<EsriMapsInfo xmlns="ESRI.ArcGIS.Mapping.OfficeIntegration.PowerPointInfo">
  <Version>Version1</Version>
  <RequiresSignIn>False</RequiresSignIn>
</EsriMapsInfo>
</file>

<file path=customXml/item74.xml><?xml version="1.0" encoding="utf-8"?>
<EsriMapsInfo xmlns="ESRI.ArcGIS.Mapping.OfficeIntegration.PowerPointInfo">
  <Version>Version1</Version>
  <RequiresSignIn>False</RequiresSignIn>
</EsriMapsInfo>
</file>

<file path=customXml/item75.xml><?xml version="1.0" encoding="utf-8"?>
<EsriMapsInfo xmlns="ESRI.ArcGIS.Mapping.OfficeIntegration.PowerPointInfo">
  <Version>Version1</Version>
  <RequiresSignIn>False</RequiresSignIn>
</EsriMapsInfo>
</file>

<file path=customXml/item76.xml><?xml version="1.0" encoding="utf-8"?>
<EsriMapsInfo xmlns="ESRI.ArcGIS.Mapping.OfficeIntegration.PowerPointInfo">
  <Version>Version1</Version>
  <RequiresSignIn>False</RequiresSignIn>
</EsriMapsInfo>
</file>

<file path=customXml/item77.xml><?xml version="1.0" encoding="utf-8"?>
<EsriMapsInfo xmlns="ESRI.ArcGIS.Mapping.OfficeIntegration.PowerPointInfo">
  <Version>Version1</Version>
  <RequiresSignIn>False</RequiresSignIn>
</EsriMapsInfo>
</file>

<file path=customXml/item78.xml><?xml version="1.0" encoding="utf-8"?>
<EsriMapsInfo xmlns="ESRI.ArcGIS.Mapping.OfficeIntegration.PowerPointInfo">
  <Version>Version1</Version>
  <RequiresSignIn>False</RequiresSignIn>
</EsriMapsInfo>
</file>

<file path=customXml/item79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80.xml><?xml version="1.0" encoding="utf-8"?>
<EsriMapsInfo xmlns="ESRI.ArcGIS.Mapping.OfficeIntegration.PowerPointInfo">
  <Version>Version1</Version>
  <RequiresSignIn>False</RequiresSignIn>
</EsriMapsInfo>
</file>

<file path=customXml/item81.xml><?xml version="1.0" encoding="utf-8"?>
<EsriMapsInfo xmlns="ESRI.ArcGIS.Mapping.OfficeIntegration.PowerPointInfo">
  <Version>Version1</Version>
  <RequiresSignIn>False</RequiresSignIn>
</EsriMapsInfo>
</file>

<file path=customXml/item82.xml><?xml version="1.0" encoding="utf-8"?>
<EsriMapsInfo xmlns="ESRI.ArcGIS.Mapping.OfficeIntegration.PowerPointInfo">
  <Version>Version1</Version>
  <RequiresSignIn>False</RequiresSignIn>
</EsriMapsInfo>
</file>

<file path=customXml/item83.xml><?xml version="1.0" encoding="utf-8"?>
<EsriMapsInfo xmlns="ESRI.ArcGIS.Mapping.OfficeIntegration.PowerPointInfo">
  <Version>Version1</Version>
  <RequiresSignIn>False</RequiresSignIn>
</EsriMapsInfo>
</file>

<file path=customXml/item84.xml><?xml version="1.0" encoding="utf-8"?>
<EsriMapsInfo xmlns="ESRI.ArcGIS.Mapping.OfficeIntegration.PowerPointInfo">
  <Version>Version1</Version>
  <RequiresSignIn>False</RequiresSignIn>
</EsriMapsInfo>
</file>

<file path=customXml/item85.xml><?xml version="1.0" encoding="utf-8"?>
<EsriMapsInfo xmlns="ESRI.ArcGIS.Mapping.OfficeIntegration.PowerPointInfo">
  <Version>Version1</Version>
  <RequiresSignIn>False</RequiresSignIn>
</EsriMapsInfo>
</file>

<file path=customXml/item86.xml><?xml version="1.0" encoding="utf-8"?>
<EsriMapsInfo xmlns="ESRI.ArcGIS.Mapping.OfficeIntegration.PowerPointInfo">
  <Version>Version1</Version>
  <RequiresSignIn>False</RequiresSignIn>
</EsriMapsInfo>
</file>

<file path=customXml/item87.xml><?xml version="1.0" encoding="utf-8"?>
<EsriMapsInfo xmlns="ESRI.ArcGIS.Mapping.OfficeIntegration.PowerPointInfo">
  <Version>Version1</Version>
  <RequiresSignIn>False</RequiresSignIn>
</EsriMapsInfo>
</file>

<file path=customXml/item88.xml><?xml version="1.0" encoding="utf-8"?>
<EsriMapsInfo xmlns="ESRI.ArcGIS.Mapping.OfficeIntegration.PowerPointInfo">
  <Version>Version1</Version>
  <RequiresSignIn>False</RequiresSignIn>
</EsriMapsInfo>
</file>

<file path=customXml/item89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90.xml><?xml version="1.0" encoding="utf-8"?>
<EsriMapsInfo xmlns="ESRI.ArcGIS.Mapping.OfficeIntegration.PowerPointInfo">
  <Version>Version1</Version>
  <RequiresSignIn>False</RequiresSignIn>
</EsriMapsInfo>
</file>

<file path=customXml/item91.xml><?xml version="1.0" encoding="utf-8"?>
<EsriMapsInfo xmlns="ESRI.ArcGIS.Mapping.OfficeIntegration.PowerPointInfo">
  <Version>Version1</Version>
  <RequiresSignIn>False</RequiresSignIn>
</EsriMapsInfo>
</file>

<file path=customXml/item92.xml><?xml version="1.0" encoding="utf-8"?>
<EsriMapsInfo xmlns="ESRI.ArcGIS.Mapping.OfficeIntegration.PowerPointInfo">
  <Version>Version1</Version>
  <RequiresSignIn>False</RequiresSignIn>
</EsriMapsInfo>
</file>

<file path=customXml/item93.xml><?xml version="1.0" encoding="utf-8"?>
<EsriMapsInfo xmlns="ESRI.ArcGIS.Mapping.OfficeIntegration.PowerPointInfo">
  <Version>Version1</Version>
  <RequiresSignIn>False</RequiresSignIn>
</EsriMapsInfo>
</file>

<file path=customXml/item94.xml><?xml version="1.0" encoding="utf-8"?>
<EsriMapsInfo xmlns="ESRI.ArcGIS.Mapping.OfficeIntegration.PowerPointInfo">
  <Version>Version1</Version>
  <RequiresSignIn>False</RequiresSignIn>
</EsriMapsInfo>
</file>

<file path=customXml/item95.xml><?xml version="1.0" encoding="utf-8"?>
<EsriMapsInfo xmlns="ESRI.ArcGIS.Mapping.OfficeIntegration.PowerPointInfo">
  <Version>Version1</Version>
  <RequiresSignIn>False</RequiresSignIn>
</EsriMapsInfo>
</file>

<file path=customXml/item96.xml><?xml version="1.0" encoding="utf-8"?>
<EsriMapsInfo xmlns="ESRI.ArcGIS.Mapping.OfficeIntegration.PowerPointInfo">
  <Version>Version1</Version>
  <RequiresSignIn>False</RequiresSignIn>
</EsriMapsInfo>
</file>

<file path=customXml/item97.xml><?xml version="1.0" encoding="utf-8"?>
<EsriMapsInfo xmlns="ESRI.ArcGIS.Mapping.OfficeIntegration.PowerPointInfo">
  <Version>Version1</Version>
  <RequiresSignIn>False</RequiresSignIn>
</EsriMapsInfo>
</file>

<file path=customXml/item98.xml><?xml version="1.0" encoding="utf-8"?>
<EsriMapsInfo xmlns="ESRI.ArcGIS.Mapping.OfficeIntegration.PowerPointInfo">
  <Version>Version1</Version>
  <RequiresSignIn>False</RequiresSignIn>
</EsriMapsInfo>
</file>

<file path=customXml/item9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C73C63AA-33AE-463A-9048-E08797B2FDD5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8C29486C-DB49-4C2C-B7E5-B704C0041064}">
  <ds:schemaRefs>
    <ds:schemaRef ds:uri="ESRI.ArcGIS.Mapping.OfficeIntegration.PowerPointInfo"/>
  </ds:schemaRefs>
</ds:datastoreItem>
</file>

<file path=customXml/itemProps100.xml><?xml version="1.0" encoding="utf-8"?>
<ds:datastoreItem xmlns:ds="http://schemas.openxmlformats.org/officeDocument/2006/customXml" ds:itemID="{FC9E5D23-55B7-41F5-801A-55D51296B6B7}">
  <ds:schemaRefs>
    <ds:schemaRef ds:uri="ESRI.ArcGIS.Mapping.OfficeIntegration.PowerPointInfo"/>
  </ds:schemaRefs>
</ds:datastoreItem>
</file>

<file path=customXml/itemProps101.xml><?xml version="1.0" encoding="utf-8"?>
<ds:datastoreItem xmlns:ds="http://schemas.openxmlformats.org/officeDocument/2006/customXml" ds:itemID="{53576085-899D-4287-B79E-400DD3048152}">
  <ds:schemaRefs>
    <ds:schemaRef ds:uri="ESRI.ArcGIS.Mapping.OfficeIntegration.PowerPointInfo"/>
  </ds:schemaRefs>
</ds:datastoreItem>
</file>

<file path=customXml/itemProps102.xml><?xml version="1.0" encoding="utf-8"?>
<ds:datastoreItem xmlns:ds="http://schemas.openxmlformats.org/officeDocument/2006/customXml" ds:itemID="{3C9FB1FE-FF7E-4EFC-9C38-0B2C77069BA7}">
  <ds:schemaRefs>
    <ds:schemaRef ds:uri="ESRI.ArcGIS.Mapping.OfficeIntegration.PowerPointInfo"/>
  </ds:schemaRefs>
</ds:datastoreItem>
</file>

<file path=customXml/itemProps103.xml><?xml version="1.0" encoding="utf-8"?>
<ds:datastoreItem xmlns:ds="http://schemas.openxmlformats.org/officeDocument/2006/customXml" ds:itemID="{041E6525-AF80-4C0F-B424-94FF995DC993}">
  <ds:schemaRefs>
    <ds:schemaRef ds:uri="ESRI.ArcGIS.Mapping.OfficeIntegration.PowerPointInfo"/>
  </ds:schemaRefs>
</ds:datastoreItem>
</file>

<file path=customXml/itemProps104.xml><?xml version="1.0" encoding="utf-8"?>
<ds:datastoreItem xmlns:ds="http://schemas.openxmlformats.org/officeDocument/2006/customXml" ds:itemID="{D2DEAF2D-268E-4F3B-8E03-F5D06B10B712}">
  <ds:schemaRefs>
    <ds:schemaRef ds:uri="ESRI.ArcGIS.Mapping.OfficeIntegration.PowerPointInfo"/>
  </ds:schemaRefs>
</ds:datastoreItem>
</file>

<file path=customXml/itemProps105.xml><?xml version="1.0" encoding="utf-8"?>
<ds:datastoreItem xmlns:ds="http://schemas.openxmlformats.org/officeDocument/2006/customXml" ds:itemID="{0BA975A4-EB57-4E08-B32D-C2BC686DE29B}">
  <ds:schemaRefs>
    <ds:schemaRef ds:uri="ESRI.ArcGIS.Mapping.OfficeIntegration.PowerPointInfo"/>
  </ds:schemaRefs>
</ds:datastoreItem>
</file>

<file path=customXml/itemProps106.xml><?xml version="1.0" encoding="utf-8"?>
<ds:datastoreItem xmlns:ds="http://schemas.openxmlformats.org/officeDocument/2006/customXml" ds:itemID="{B1B35F70-0614-42DD-9B40-ADA9CAE72646}">
  <ds:schemaRefs>
    <ds:schemaRef ds:uri="ESRI.ArcGIS.Mapping.OfficeIntegration.PowerPointInfo"/>
  </ds:schemaRefs>
</ds:datastoreItem>
</file>

<file path=customXml/itemProps107.xml><?xml version="1.0" encoding="utf-8"?>
<ds:datastoreItem xmlns:ds="http://schemas.openxmlformats.org/officeDocument/2006/customXml" ds:itemID="{09C02C82-A224-4E99-AC94-B6A0C52A1DED}">
  <ds:schemaRefs>
    <ds:schemaRef ds:uri="ESRI.ArcGIS.Mapping.OfficeIntegration.PowerPointInfo"/>
  </ds:schemaRefs>
</ds:datastoreItem>
</file>

<file path=customXml/itemProps108.xml><?xml version="1.0" encoding="utf-8"?>
<ds:datastoreItem xmlns:ds="http://schemas.openxmlformats.org/officeDocument/2006/customXml" ds:itemID="{707DBB3A-0BD5-4757-BE0D-DFDE1A4CFA7F}">
  <ds:schemaRefs>
    <ds:schemaRef ds:uri="ESRI.ArcGIS.Mapping.OfficeIntegration.PowerPointInfo"/>
  </ds:schemaRefs>
</ds:datastoreItem>
</file>

<file path=customXml/itemProps109.xml><?xml version="1.0" encoding="utf-8"?>
<ds:datastoreItem xmlns:ds="http://schemas.openxmlformats.org/officeDocument/2006/customXml" ds:itemID="{C49FDBB6-7853-4870-A05B-EDCB4B3AFEF2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49E33C0F-5A79-4BF6-B95F-856325F5F468}">
  <ds:schemaRefs>
    <ds:schemaRef ds:uri="ESRI.ArcGIS.Mapping.OfficeIntegration.PowerPointInfo"/>
  </ds:schemaRefs>
</ds:datastoreItem>
</file>

<file path=customXml/itemProps110.xml><?xml version="1.0" encoding="utf-8"?>
<ds:datastoreItem xmlns:ds="http://schemas.openxmlformats.org/officeDocument/2006/customXml" ds:itemID="{69AAD315-CBFA-4A1C-9B3D-B34A19366E25}">
  <ds:schemaRefs>
    <ds:schemaRef ds:uri="ESRI.ArcGIS.Mapping.OfficeIntegration.PowerPointInfo"/>
  </ds:schemaRefs>
</ds:datastoreItem>
</file>

<file path=customXml/itemProps111.xml><?xml version="1.0" encoding="utf-8"?>
<ds:datastoreItem xmlns:ds="http://schemas.openxmlformats.org/officeDocument/2006/customXml" ds:itemID="{C8AEF292-FA2D-4A4D-AFB7-4A527C42DC98}">
  <ds:schemaRefs>
    <ds:schemaRef ds:uri="ESRI.ArcGIS.Mapping.OfficeIntegration.PowerPointInfo"/>
  </ds:schemaRefs>
</ds:datastoreItem>
</file>

<file path=customXml/itemProps112.xml><?xml version="1.0" encoding="utf-8"?>
<ds:datastoreItem xmlns:ds="http://schemas.openxmlformats.org/officeDocument/2006/customXml" ds:itemID="{99AF6490-767D-4204-9C57-BA6A24BD907E}">
  <ds:schemaRefs>
    <ds:schemaRef ds:uri="ESRI.ArcGIS.Mapping.OfficeIntegration.PowerPointInfo"/>
  </ds:schemaRefs>
</ds:datastoreItem>
</file>

<file path=customXml/itemProps113.xml><?xml version="1.0" encoding="utf-8"?>
<ds:datastoreItem xmlns:ds="http://schemas.openxmlformats.org/officeDocument/2006/customXml" ds:itemID="{93AA0830-F6DB-441F-8919-36720ABCFD04}">
  <ds:schemaRefs>
    <ds:schemaRef ds:uri="ESRI.ArcGIS.Mapping.OfficeIntegration.PowerPointInfo"/>
  </ds:schemaRefs>
</ds:datastoreItem>
</file>

<file path=customXml/itemProps114.xml><?xml version="1.0" encoding="utf-8"?>
<ds:datastoreItem xmlns:ds="http://schemas.openxmlformats.org/officeDocument/2006/customXml" ds:itemID="{77F4F1E3-0A10-4290-B5FC-5336BDA9B3A3}">
  <ds:schemaRefs>
    <ds:schemaRef ds:uri="ESRI.ArcGIS.Mapping.OfficeIntegration.PowerPointInfo"/>
  </ds:schemaRefs>
</ds:datastoreItem>
</file>

<file path=customXml/itemProps115.xml><?xml version="1.0" encoding="utf-8"?>
<ds:datastoreItem xmlns:ds="http://schemas.openxmlformats.org/officeDocument/2006/customXml" ds:itemID="{A91D2B04-D046-48A8-925E-756364DB51B5}">
  <ds:schemaRefs>
    <ds:schemaRef ds:uri="ESRI.ArcGIS.Mapping.OfficeIntegration.PowerPointInfo"/>
  </ds:schemaRefs>
</ds:datastoreItem>
</file>

<file path=customXml/itemProps116.xml><?xml version="1.0" encoding="utf-8"?>
<ds:datastoreItem xmlns:ds="http://schemas.openxmlformats.org/officeDocument/2006/customXml" ds:itemID="{F1A731A2-FFB3-4A86-9A7B-5A171C66D6EB}">
  <ds:schemaRefs>
    <ds:schemaRef ds:uri="ESRI.ArcGIS.Mapping.OfficeIntegration.PowerPointInfo"/>
  </ds:schemaRefs>
</ds:datastoreItem>
</file>

<file path=customXml/itemProps117.xml><?xml version="1.0" encoding="utf-8"?>
<ds:datastoreItem xmlns:ds="http://schemas.openxmlformats.org/officeDocument/2006/customXml" ds:itemID="{6AE177C8-D7A9-4724-9B59-8202C4FC262C}">
  <ds:schemaRefs>
    <ds:schemaRef ds:uri="ESRI.ArcGIS.Mapping.OfficeIntegration.PowerPointInfo"/>
  </ds:schemaRefs>
</ds:datastoreItem>
</file>

<file path=customXml/itemProps118.xml><?xml version="1.0" encoding="utf-8"?>
<ds:datastoreItem xmlns:ds="http://schemas.openxmlformats.org/officeDocument/2006/customXml" ds:itemID="{74640D0C-439D-43AD-95C5-96BFFDA6F15C}">
  <ds:schemaRefs>
    <ds:schemaRef ds:uri="ESRI.ArcGIS.Mapping.OfficeIntegration.PowerPointInfo"/>
  </ds:schemaRefs>
</ds:datastoreItem>
</file>

<file path=customXml/itemProps119.xml><?xml version="1.0" encoding="utf-8"?>
<ds:datastoreItem xmlns:ds="http://schemas.openxmlformats.org/officeDocument/2006/customXml" ds:itemID="{49853455-784D-45A8-B945-5289EA6B4B85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AA3AAC96-A00D-4E07-BCB6-4026E07FFEB2}">
  <ds:schemaRefs>
    <ds:schemaRef ds:uri="ESRI.ArcGIS.Mapping.OfficeIntegration.PowerPointInfo"/>
  </ds:schemaRefs>
</ds:datastoreItem>
</file>

<file path=customXml/itemProps120.xml><?xml version="1.0" encoding="utf-8"?>
<ds:datastoreItem xmlns:ds="http://schemas.openxmlformats.org/officeDocument/2006/customXml" ds:itemID="{86A23A19-9959-4822-9FC6-D113D3CCBBE2}">
  <ds:schemaRefs>
    <ds:schemaRef ds:uri="ESRI.ArcGIS.Mapping.OfficeIntegration.PowerPointInfo"/>
  </ds:schemaRefs>
</ds:datastoreItem>
</file>

<file path=customXml/itemProps121.xml><?xml version="1.0" encoding="utf-8"?>
<ds:datastoreItem xmlns:ds="http://schemas.openxmlformats.org/officeDocument/2006/customXml" ds:itemID="{557EBC1E-B0C7-4DC4-82DC-0C7D3722A477}">
  <ds:schemaRefs>
    <ds:schemaRef ds:uri="ESRI.ArcGIS.Mapping.OfficeIntegration.PowerPointInfo"/>
  </ds:schemaRefs>
</ds:datastoreItem>
</file>

<file path=customXml/itemProps122.xml><?xml version="1.0" encoding="utf-8"?>
<ds:datastoreItem xmlns:ds="http://schemas.openxmlformats.org/officeDocument/2006/customXml" ds:itemID="{E80BAF9D-0BB0-41A0-ADE0-32C42E31C02F}">
  <ds:schemaRefs>
    <ds:schemaRef ds:uri="ESRI.ArcGIS.Mapping.OfficeIntegration.PowerPointInfo"/>
  </ds:schemaRefs>
</ds:datastoreItem>
</file>

<file path=customXml/itemProps123.xml><?xml version="1.0" encoding="utf-8"?>
<ds:datastoreItem xmlns:ds="http://schemas.openxmlformats.org/officeDocument/2006/customXml" ds:itemID="{69815C75-7FCF-4648-9337-66B9449B8581}">
  <ds:schemaRefs>
    <ds:schemaRef ds:uri="ESRI.ArcGIS.Mapping.OfficeIntegration.PowerPointInfo"/>
  </ds:schemaRefs>
</ds:datastoreItem>
</file>

<file path=customXml/itemProps124.xml><?xml version="1.0" encoding="utf-8"?>
<ds:datastoreItem xmlns:ds="http://schemas.openxmlformats.org/officeDocument/2006/customXml" ds:itemID="{97165AAF-2660-427F-A096-807298C9B3D6}">
  <ds:schemaRefs>
    <ds:schemaRef ds:uri="ESRI.ArcGIS.Mapping.OfficeIntegration.PowerPointInfo"/>
  </ds:schemaRefs>
</ds:datastoreItem>
</file>

<file path=customXml/itemProps125.xml><?xml version="1.0" encoding="utf-8"?>
<ds:datastoreItem xmlns:ds="http://schemas.openxmlformats.org/officeDocument/2006/customXml" ds:itemID="{5EC72580-1D96-4E7D-9937-36351CC493D5}">
  <ds:schemaRefs>
    <ds:schemaRef ds:uri="ESRI.ArcGIS.Mapping.OfficeIntegration.PowerPointInfo"/>
  </ds:schemaRefs>
</ds:datastoreItem>
</file>

<file path=customXml/itemProps126.xml><?xml version="1.0" encoding="utf-8"?>
<ds:datastoreItem xmlns:ds="http://schemas.openxmlformats.org/officeDocument/2006/customXml" ds:itemID="{6E33BF6A-39E2-4A96-BCCA-003DE2F264F4}">
  <ds:schemaRefs>
    <ds:schemaRef ds:uri="ESRI.ArcGIS.Mapping.OfficeIntegration.PowerPointInfo"/>
  </ds:schemaRefs>
</ds:datastoreItem>
</file>

<file path=customXml/itemProps127.xml><?xml version="1.0" encoding="utf-8"?>
<ds:datastoreItem xmlns:ds="http://schemas.openxmlformats.org/officeDocument/2006/customXml" ds:itemID="{E8A24817-3665-40DA-9A5B-2C7FBD45F530}">
  <ds:schemaRefs>
    <ds:schemaRef ds:uri="ESRI.ArcGIS.Mapping.OfficeIntegration.PowerPointInfo"/>
  </ds:schemaRefs>
</ds:datastoreItem>
</file>

<file path=customXml/itemProps128.xml><?xml version="1.0" encoding="utf-8"?>
<ds:datastoreItem xmlns:ds="http://schemas.openxmlformats.org/officeDocument/2006/customXml" ds:itemID="{98F92671-64C5-4581-B145-3007E294C835}">
  <ds:schemaRefs>
    <ds:schemaRef ds:uri="ESRI.ArcGIS.Mapping.OfficeIntegration.PowerPointInfo"/>
  </ds:schemaRefs>
</ds:datastoreItem>
</file>

<file path=customXml/itemProps129.xml><?xml version="1.0" encoding="utf-8"?>
<ds:datastoreItem xmlns:ds="http://schemas.openxmlformats.org/officeDocument/2006/customXml" ds:itemID="{96B0B1A8-5E2E-435A-913C-C3B06F808537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03D9A00D-6F14-4355-9AEB-CDEDD8BB863F}">
  <ds:schemaRefs>
    <ds:schemaRef ds:uri="ESRI.ArcGIS.Mapping.OfficeIntegration.PowerPointInfo"/>
  </ds:schemaRefs>
</ds:datastoreItem>
</file>

<file path=customXml/itemProps130.xml><?xml version="1.0" encoding="utf-8"?>
<ds:datastoreItem xmlns:ds="http://schemas.openxmlformats.org/officeDocument/2006/customXml" ds:itemID="{F4A72615-5454-4F0C-BA58-64C2AD9A65C3}">
  <ds:schemaRefs>
    <ds:schemaRef ds:uri="ESRI.ArcGIS.Mapping.OfficeIntegration.PowerPointInfo"/>
  </ds:schemaRefs>
</ds:datastoreItem>
</file>

<file path=customXml/itemProps131.xml><?xml version="1.0" encoding="utf-8"?>
<ds:datastoreItem xmlns:ds="http://schemas.openxmlformats.org/officeDocument/2006/customXml" ds:itemID="{0D87A6F9-C5C6-4B06-900A-8B2B933DDE79}">
  <ds:schemaRefs>
    <ds:schemaRef ds:uri="ESRI.ArcGIS.Mapping.OfficeIntegration.PowerPointInfo"/>
  </ds:schemaRefs>
</ds:datastoreItem>
</file>

<file path=customXml/itemProps132.xml><?xml version="1.0" encoding="utf-8"?>
<ds:datastoreItem xmlns:ds="http://schemas.openxmlformats.org/officeDocument/2006/customXml" ds:itemID="{0CD7E299-CFC8-4960-B588-E1B45EB7654E}">
  <ds:schemaRefs>
    <ds:schemaRef ds:uri="ESRI.ArcGIS.Mapping.OfficeIntegration.PowerPointInfo"/>
  </ds:schemaRefs>
</ds:datastoreItem>
</file>

<file path=customXml/itemProps133.xml><?xml version="1.0" encoding="utf-8"?>
<ds:datastoreItem xmlns:ds="http://schemas.openxmlformats.org/officeDocument/2006/customXml" ds:itemID="{668C6D34-A490-4C55-8522-9B35102F2B58}">
  <ds:schemaRefs>
    <ds:schemaRef ds:uri="ESRI.ArcGIS.Mapping.OfficeIntegration.PowerPointInfo"/>
  </ds:schemaRefs>
</ds:datastoreItem>
</file>

<file path=customXml/itemProps134.xml><?xml version="1.0" encoding="utf-8"?>
<ds:datastoreItem xmlns:ds="http://schemas.openxmlformats.org/officeDocument/2006/customXml" ds:itemID="{563C692A-BCBF-4C8A-BDBD-B2BDB10FBA48}">
  <ds:schemaRefs>
    <ds:schemaRef ds:uri="ESRI.ArcGIS.Mapping.OfficeIntegration.PowerPointInfo"/>
  </ds:schemaRefs>
</ds:datastoreItem>
</file>

<file path=customXml/itemProps135.xml><?xml version="1.0" encoding="utf-8"?>
<ds:datastoreItem xmlns:ds="http://schemas.openxmlformats.org/officeDocument/2006/customXml" ds:itemID="{DA7D4C0A-8E63-4C1F-A46E-0E0B8EFA1C55}">
  <ds:schemaRefs>
    <ds:schemaRef ds:uri="ESRI.ArcGIS.Mapping.OfficeIntegration.PowerPointInfo"/>
  </ds:schemaRefs>
</ds:datastoreItem>
</file>

<file path=customXml/itemProps136.xml><?xml version="1.0" encoding="utf-8"?>
<ds:datastoreItem xmlns:ds="http://schemas.openxmlformats.org/officeDocument/2006/customXml" ds:itemID="{725C5D6C-B7D0-47DA-99CD-C6C168BEB213}">
  <ds:schemaRefs>
    <ds:schemaRef ds:uri="ESRI.ArcGIS.Mapping.OfficeIntegration.PowerPointInfo"/>
  </ds:schemaRefs>
</ds:datastoreItem>
</file>

<file path=customXml/itemProps137.xml><?xml version="1.0" encoding="utf-8"?>
<ds:datastoreItem xmlns:ds="http://schemas.openxmlformats.org/officeDocument/2006/customXml" ds:itemID="{DFD149C5-E225-4C14-B8E8-E05AEBAE7DA1}">
  <ds:schemaRefs>
    <ds:schemaRef ds:uri="ESRI.ArcGIS.Mapping.OfficeIntegration.PowerPointInfo"/>
  </ds:schemaRefs>
</ds:datastoreItem>
</file>

<file path=customXml/itemProps138.xml><?xml version="1.0" encoding="utf-8"?>
<ds:datastoreItem xmlns:ds="http://schemas.openxmlformats.org/officeDocument/2006/customXml" ds:itemID="{CFF60EB3-BD8B-47B9-A98D-527CB506B028}">
  <ds:schemaRefs>
    <ds:schemaRef ds:uri="ESRI.ArcGIS.Mapping.OfficeIntegration.PowerPointInfo"/>
  </ds:schemaRefs>
</ds:datastoreItem>
</file>

<file path=customXml/itemProps139.xml><?xml version="1.0" encoding="utf-8"?>
<ds:datastoreItem xmlns:ds="http://schemas.openxmlformats.org/officeDocument/2006/customXml" ds:itemID="{DF13F6F6-326A-4315-A927-6D2D297B68D7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9F502DD2-A335-4845-A593-C69E25DF0966}">
  <ds:schemaRefs>
    <ds:schemaRef ds:uri="ESRI.ArcGIS.Mapping.OfficeIntegration.PowerPointInfo"/>
  </ds:schemaRefs>
</ds:datastoreItem>
</file>

<file path=customXml/itemProps140.xml><?xml version="1.0" encoding="utf-8"?>
<ds:datastoreItem xmlns:ds="http://schemas.openxmlformats.org/officeDocument/2006/customXml" ds:itemID="{BCCE10E7-B7E9-4935-9D69-0719BF111C30}">
  <ds:schemaRefs>
    <ds:schemaRef ds:uri="ESRI.ArcGIS.Mapping.OfficeIntegration.PowerPointInfo"/>
  </ds:schemaRefs>
</ds:datastoreItem>
</file>

<file path=customXml/itemProps141.xml><?xml version="1.0" encoding="utf-8"?>
<ds:datastoreItem xmlns:ds="http://schemas.openxmlformats.org/officeDocument/2006/customXml" ds:itemID="{5E3CFD19-2FBA-46F5-8962-2B387E0EAC68}">
  <ds:schemaRefs>
    <ds:schemaRef ds:uri="ESRI.ArcGIS.Mapping.OfficeIntegration.PowerPointInfo"/>
  </ds:schemaRefs>
</ds:datastoreItem>
</file>

<file path=customXml/itemProps142.xml><?xml version="1.0" encoding="utf-8"?>
<ds:datastoreItem xmlns:ds="http://schemas.openxmlformats.org/officeDocument/2006/customXml" ds:itemID="{B2CD378F-C2C9-4A1F-B8C1-94C16A153824}">
  <ds:schemaRefs>
    <ds:schemaRef ds:uri="ESRI.ArcGIS.Mapping.OfficeIntegration.PowerPointInfo"/>
  </ds:schemaRefs>
</ds:datastoreItem>
</file>

<file path=customXml/itemProps143.xml><?xml version="1.0" encoding="utf-8"?>
<ds:datastoreItem xmlns:ds="http://schemas.openxmlformats.org/officeDocument/2006/customXml" ds:itemID="{CB7CBA4B-30EF-46FA-B551-C560695144BB}">
  <ds:schemaRefs>
    <ds:schemaRef ds:uri="ESRI.ArcGIS.Mapping.OfficeIntegration.PowerPointInfo"/>
  </ds:schemaRefs>
</ds:datastoreItem>
</file>

<file path=customXml/itemProps144.xml><?xml version="1.0" encoding="utf-8"?>
<ds:datastoreItem xmlns:ds="http://schemas.openxmlformats.org/officeDocument/2006/customXml" ds:itemID="{C60A6976-6A68-4EEA-98B8-DAA4404EEB33}">
  <ds:schemaRefs>
    <ds:schemaRef ds:uri="ESRI.ArcGIS.Mapping.OfficeIntegration.PowerPointInfo"/>
  </ds:schemaRefs>
</ds:datastoreItem>
</file>

<file path=customXml/itemProps145.xml><?xml version="1.0" encoding="utf-8"?>
<ds:datastoreItem xmlns:ds="http://schemas.openxmlformats.org/officeDocument/2006/customXml" ds:itemID="{428E90B3-6AD6-431D-8B53-8C8F85201DFC}">
  <ds:schemaRefs>
    <ds:schemaRef ds:uri="ESRI.ArcGIS.Mapping.OfficeIntegration.PowerPointInfo"/>
  </ds:schemaRefs>
</ds:datastoreItem>
</file>

<file path=customXml/itemProps146.xml><?xml version="1.0" encoding="utf-8"?>
<ds:datastoreItem xmlns:ds="http://schemas.openxmlformats.org/officeDocument/2006/customXml" ds:itemID="{D7F6E58C-4394-4866-A075-2EF45FA90D8A}">
  <ds:schemaRefs>
    <ds:schemaRef ds:uri="ESRI.ArcGIS.Mapping.OfficeIntegration.PowerPointInfo"/>
  </ds:schemaRefs>
</ds:datastoreItem>
</file>

<file path=customXml/itemProps147.xml><?xml version="1.0" encoding="utf-8"?>
<ds:datastoreItem xmlns:ds="http://schemas.openxmlformats.org/officeDocument/2006/customXml" ds:itemID="{02D7E8E6-6FDC-44FE-8618-DEE549CF201E}">
  <ds:schemaRefs>
    <ds:schemaRef ds:uri="ESRI.ArcGIS.Mapping.OfficeIntegration.PowerPointInfo"/>
  </ds:schemaRefs>
</ds:datastoreItem>
</file>

<file path=customXml/itemProps148.xml><?xml version="1.0" encoding="utf-8"?>
<ds:datastoreItem xmlns:ds="http://schemas.openxmlformats.org/officeDocument/2006/customXml" ds:itemID="{E98B251B-97D6-4D6E-9C39-0F867B590E93}">
  <ds:schemaRefs>
    <ds:schemaRef ds:uri="ESRI.ArcGIS.Mapping.OfficeIntegration.PowerPointInfo"/>
  </ds:schemaRefs>
</ds:datastoreItem>
</file>

<file path=customXml/itemProps149.xml><?xml version="1.0" encoding="utf-8"?>
<ds:datastoreItem xmlns:ds="http://schemas.openxmlformats.org/officeDocument/2006/customXml" ds:itemID="{1E2C03D1-DC44-4905-9B63-E514B420616B}">
  <ds:schemaRefs>
    <ds:schemaRef ds:uri="ESRI.ArcGIS.Mapping.OfficeIntegration.PowerPointInfo"/>
  </ds:schemaRefs>
</ds:datastoreItem>
</file>

<file path=customXml/itemProps15.xml><?xml version="1.0" encoding="utf-8"?>
<ds:datastoreItem xmlns:ds="http://schemas.openxmlformats.org/officeDocument/2006/customXml" ds:itemID="{DA6CA23E-ABD2-46A6-AB69-B53B87F0129C}">
  <ds:schemaRefs>
    <ds:schemaRef ds:uri="ESRI.ArcGIS.Mapping.OfficeIntegration.PowerPointInfo"/>
  </ds:schemaRefs>
</ds:datastoreItem>
</file>

<file path=customXml/itemProps150.xml><?xml version="1.0" encoding="utf-8"?>
<ds:datastoreItem xmlns:ds="http://schemas.openxmlformats.org/officeDocument/2006/customXml" ds:itemID="{3F53EBC3-7997-4DEF-824B-66F6C9285165}">
  <ds:schemaRefs>
    <ds:schemaRef ds:uri="ESRI.ArcGIS.Mapping.OfficeIntegration.PowerPointInfo"/>
  </ds:schemaRefs>
</ds:datastoreItem>
</file>

<file path=customXml/itemProps151.xml><?xml version="1.0" encoding="utf-8"?>
<ds:datastoreItem xmlns:ds="http://schemas.openxmlformats.org/officeDocument/2006/customXml" ds:itemID="{F4836933-3E1A-48FA-9AFF-7BE092400FB2}">
  <ds:schemaRefs>
    <ds:schemaRef ds:uri="ESRI.ArcGIS.Mapping.OfficeIntegration.PowerPointInfo"/>
  </ds:schemaRefs>
</ds:datastoreItem>
</file>

<file path=customXml/itemProps152.xml><?xml version="1.0" encoding="utf-8"?>
<ds:datastoreItem xmlns:ds="http://schemas.openxmlformats.org/officeDocument/2006/customXml" ds:itemID="{E214E0F4-1AC7-4099-9EF4-C8679287ACAB}">
  <ds:schemaRefs>
    <ds:schemaRef ds:uri="ESRI.ArcGIS.Mapping.OfficeIntegration.PowerPointInfo"/>
  </ds:schemaRefs>
</ds:datastoreItem>
</file>

<file path=customXml/itemProps153.xml><?xml version="1.0" encoding="utf-8"?>
<ds:datastoreItem xmlns:ds="http://schemas.openxmlformats.org/officeDocument/2006/customXml" ds:itemID="{EE87AAAD-EC35-4A25-8F91-DE27399DB114}">
  <ds:schemaRefs>
    <ds:schemaRef ds:uri="ESRI.ArcGIS.Mapping.OfficeIntegration.PowerPointInfo"/>
  </ds:schemaRefs>
</ds:datastoreItem>
</file>

<file path=customXml/itemProps154.xml><?xml version="1.0" encoding="utf-8"?>
<ds:datastoreItem xmlns:ds="http://schemas.openxmlformats.org/officeDocument/2006/customXml" ds:itemID="{7DB8C007-E517-45FB-8C53-D4AEF39CCA5A}">
  <ds:schemaRefs>
    <ds:schemaRef ds:uri="ESRI.ArcGIS.Mapping.OfficeIntegration.PowerPointInfo"/>
  </ds:schemaRefs>
</ds:datastoreItem>
</file>

<file path=customXml/itemProps155.xml><?xml version="1.0" encoding="utf-8"?>
<ds:datastoreItem xmlns:ds="http://schemas.openxmlformats.org/officeDocument/2006/customXml" ds:itemID="{6315A21F-B75C-4635-B7D2-55BF4389FCA6}">
  <ds:schemaRefs>
    <ds:schemaRef ds:uri="ESRI.ArcGIS.Mapping.OfficeIntegration.PowerPointInfo"/>
  </ds:schemaRefs>
</ds:datastoreItem>
</file>

<file path=customXml/itemProps156.xml><?xml version="1.0" encoding="utf-8"?>
<ds:datastoreItem xmlns:ds="http://schemas.openxmlformats.org/officeDocument/2006/customXml" ds:itemID="{3DB0802D-D071-4363-A554-7FD2B1AF0D74}">
  <ds:schemaRefs>
    <ds:schemaRef ds:uri="ESRI.ArcGIS.Mapping.OfficeIntegration.PowerPointInfo"/>
  </ds:schemaRefs>
</ds:datastoreItem>
</file>

<file path=customXml/itemProps157.xml><?xml version="1.0" encoding="utf-8"?>
<ds:datastoreItem xmlns:ds="http://schemas.openxmlformats.org/officeDocument/2006/customXml" ds:itemID="{B673897A-737D-43CD-BE00-AAAFB10D8EFF}">
  <ds:schemaRefs>
    <ds:schemaRef ds:uri="ESRI.ArcGIS.Mapping.OfficeIntegration.PowerPointInfo"/>
  </ds:schemaRefs>
</ds:datastoreItem>
</file>

<file path=customXml/itemProps158.xml><?xml version="1.0" encoding="utf-8"?>
<ds:datastoreItem xmlns:ds="http://schemas.openxmlformats.org/officeDocument/2006/customXml" ds:itemID="{AE9C2A48-8115-48EB-B9A4-611FCE40843F}">
  <ds:schemaRefs>
    <ds:schemaRef ds:uri="ESRI.ArcGIS.Mapping.OfficeIntegration.PowerPointInfo"/>
  </ds:schemaRefs>
</ds:datastoreItem>
</file>

<file path=customXml/itemProps159.xml><?xml version="1.0" encoding="utf-8"?>
<ds:datastoreItem xmlns:ds="http://schemas.openxmlformats.org/officeDocument/2006/customXml" ds:itemID="{7D5A0709-5A1B-4FF7-B9A9-2FDCEDFEADC4}">
  <ds:schemaRefs>
    <ds:schemaRef ds:uri="ESRI.ArcGIS.Mapping.OfficeIntegration.PowerPointInfo"/>
  </ds:schemaRefs>
</ds:datastoreItem>
</file>

<file path=customXml/itemProps16.xml><?xml version="1.0" encoding="utf-8"?>
<ds:datastoreItem xmlns:ds="http://schemas.openxmlformats.org/officeDocument/2006/customXml" ds:itemID="{BE5F20AC-42A6-428B-82D7-AB0429AFEDC8}">
  <ds:schemaRefs>
    <ds:schemaRef ds:uri="ESRI.ArcGIS.Mapping.OfficeIntegration.PowerPointInfo"/>
  </ds:schemaRefs>
</ds:datastoreItem>
</file>

<file path=customXml/itemProps160.xml><?xml version="1.0" encoding="utf-8"?>
<ds:datastoreItem xmlns:ds="http://schemas.openxmlformats.org/officeDocument/2006/customXml" ds:itemID="{4F4F9228-61E6-4CC7-A0BC-2EECD5CEF70B}">
  <ds:schemaRefs>
    <ds:schemaRef ds:uri="ESRI.ArcGIS.Mapping.OfficeIntegration.PowerPointInfo"/>
  </ds:schemaRefs>
</ds:datastoreItem>
</file>

<file path=customXml/itemProps161.xml><?xml version="1.0" encoding="utf-8"?>
<ds:datastoreItem xmlns:ds="http://schemas.openxmlformats.org/officeDocument/2006/customXml" ds:itemID="{8B621D07-6435-4EB0-A660-87EC527838B0}">
  <ds:schemaRefs>
    <ds:schemaRef ds:uri="ESRI.ArcGIS.Mapping.OfficeIntegration.PowerPointInfo"/>
  </ds:schemaRefs>
</ds:datastoreItem>
</file>

<file path=customXml/itemProps162.xml><?xml version="1.0" encoding="utf-8"?>
<ds:datastoreItem xmlns:ds="http://schemas.openxmlformats.org/officeDocument/2006/customXml" ds:itemID="{980E441A-A821-4DCC-B2E8-0462170ABB1A}">
  <ds:schemaRefs>
    <ds:schemaRef ds:uri="ESRI.ArcGIS.Mapping.OfficeIntegration.PowerPointInfo"/>
  </ds:schemaRefs>
</ds:datastoreItem>
</file>

<file path=customXml/itemProps163.xml><?xml version="1.0" encoding="utf-8"?>
<ds:datastoreItem xmlns:ds="http://schemas.openxmlformats.org/officeDocument/2006/customXml" ds:itemID="{D97BDE4B-BA99-4FED-9E1C-D922CAE8E4A0}">
  <ds:schemaRefs>
    <ds:schemaRef ds:uri="ESRI.ArcGIS.Mapping.OfficeIntegration.PowerPointInfo"/>
  </ds:schemaRefs>
</ds:datastoreItem>
</file>

<file path=customXml/itemProps164.xml><?xml version="1.0" encoding="utf-8"?>
<ds:datastoreItem xmlns:ds="http://schemas.openxmlformats.org/officeDocument/2006/customXml" ds:itemID="{1F841DD5-0B66-492E-9930-1D002A45D51D}">
  <ds:schemaRefs>
    <ds:schemaRef ds:uri="ESRI.ArcGIS.Mapping.OfficeIntegration.PowerPointInfo"/>
  </ds:schemaRefs>
</ds:datastoreItem>
</file>

<file path=customXml/itemProps165.xml><?xml version="1.0" encoding="utf-8"?>
<ds:datastoreItem xmlns:ds="http://schemas.openxmlformats.org/officeDocument/2006/customXml" ds:itemID="{1BCA68FE-6F31-4017-9983-6A598957668A}">
  <ds:schemaRefs>
    <ds:schemaRef ds:uri="ESRI.ArcGIS.Mapping.OfficeIntegration.PowerPointInfo"/>
  </ds:schemaRefs>
</ds:datastoreItem>
</file>

<file path=customXml/itemProps166.xml><?xml version="1.0" encoding="utf-8"?>
<ds:datastoreItem xmlns:ds="http://schemas.openxmlformats.org/officeDocument/2006/customXml" ds:itemID="{9D816718-9EE8-4297-A087-9B57D2867108}">
  <ds:schemaRefs>
    <ds:schemaRef ds:uri="ESRI.ArcGIS.Mapping.OfficeIntegration.PowerPointInfo"/>
  </ds:schemaRefs>
</ds:datastoreItem>
</file>

<file path=customXml/itemProps167.xml><?xml version="1.0" encoding="utf-8"?>
<ds:datastoreItem xmlns:ds="http://schemas.openxmlformats.org/officeDocument/2006/customXml" ds:itemID="{C67BEFC6-A609-472E-8528-931D235C5988}">
  <ds:schemaRefs>
    <ds:schemaRef ds:uri="ESRI.ArcGIS.Mapping.OfficeIntegration.PowerPointInfo"/>
  </ds:schemaRefs>
</ds:datastoreItem>
</file>

<file path=customXml/itemProps168.xml><?xml version="1.0" encoding="utf-8"?>
<ds:datastoreItem xmlns:ds="http://schemas.openxmlformats.org/officeDocument/2006/customXml" ds:itemID="{E1290F51-80D4-4E51-93AF-6F5ADD47B537}">
  <ds:schemaRefs>
    <ds:schemaRef ds:uri="ESRI.ArcGIS.Mapping.OfficeIntegration.PowerPointInfo"/>
  </ds:schemaRefs>
</ds:datastoreItem>
</file>

<file path=customXml/itemProps169.xml><?xml version="1.0" encoding="utf-8"?>
<ds:datastoreItem xmlns:ds="http://schemas.openxmlformats.org/officeDocument/2006/customXml" ds:itemID="{01BE5ACA-3AC2-4E6F-9BBA-2BF586FFBD38}">
  <ds:schemaRefs>
    <ds:schemaRef ds:uri="ESRI.ArcGIS.Mapping.OfficeIntegration.PowerPointInfo"/>
  </ds:schemaRefs>
</ds:datastoreItem>
</file>

<file path=customXml/itemProps17.xml><?xml version="1.0" encoding="utf-8"?>
<ds:datastoreItem xmlns:ds="http://schemas.openxmlformats.org/officeDocument/2006/customXml" ds:itemID="{3D6CD7C0-60EE-4917-ACBC-3AE2728A18BB}">
  <ds:schemaRefs>
    <ds:schemaRef ds:uri="ESRI.ArcGIS.Mapping.OfficeIntegration.PowerPointInfo"/>
  </ds:schemaRefs>
</ds:datastoreItem>
</file>

<file path=customXml/itemProps170.xml><?xml version="1.0" encoding="utf-8"?>
<ds:datastoreItem xmlns:ds="http://schemas.openxmlformats.org/officeDocument/2006/customXml" ds:itemID="{7AFA0686-A16C-4272-930F-142793964725}">
  <ds:schemaRefs>
    <ds:schemaRef ds:uri="ESRI.ArcGIS.Mapping.OfficeIntegration.PowerPointInfo"/>
  </ds:schemaRefs>
</ds:datastoreItem>
</file>

<file path=customXml/itemProps171.xml><?xml version="1.0" encoding="utf-8"?>
<ds:datastoreItem xmlns:ds="http://schemas.openxmlformats.org/officeDocument/2006/customXml" ds:itemID="{31DD5AAC-8640-4CD2-9D0A-798A6B4E420B}">
  <ds:schemaRefs>
    <ds:schemaRef ds:uri="ESRI.ArcGIS.Mapping.OfficeIntegration.PowerPointInfo"/>
  </ds:schemaRefs>
</ds:datastoreItem>
</file>

<file path=customXml/itemProps172.xml><?xml version="1.0" encoding="utf-8"?>
<ds:datastoreItem xmlns:ds="http://schemas.openxmlformats.org/officeDocument/2006/customXml" ds:itemID="{2A0AB5CC-12D1-4EF2-955D-32D5CD33C170}">
  <ds:schemaRefs>
    <ds:schemaRef ds:uri="ESRI.ArcGIS.Mapping.OfficeIntegration.PowerPointInfo"/>
  </ds:schemaRefs>
</ds:datastoreItem>
</file>

<file path=customXml/itemProps173.xml><?xml version="1.0" encoding="utf-8"?>
<ds:datastoreItem xmlns:ds="http://schemas.openxmlformats.org/officeDocument/2006/customXml" ds:itemID="{E4F34E35-3E75-4BC0-9002-A48F1E5C331E}">
  <ds:schemaRefs>
    <ds:schemaRef ds:uri="ESRI.ArcGIS.Mapping.OfficeIntegration.PowerPointInfo"/>
  </ds:schemaRefs>
</ds:datastoreItem>
</file>

<file path=customXml/itemProps174.xml><?xml version="1.0" encoding="utf-8"?>
<ds:datastoreItem xmlns:ds="http://schemas.openxmlformats.org/officeDocument/2006/customXml" ds:itemID="{044548AF-9382-4545-B1F9-437353951FE7}">
  <ds:schemaRefs>
    <ds:schemaRef ds:uri="ESRI.ArcGIS.Mapping.OfficeIntegration.PowerPointInfo"/>
  </ds:schemaRefs>
</ds:datastoreItem>
</file>

<file path=customXml/itemProps175.xml><?xml version="1.0" encoding="utf-8"?>
<ds:datastoreItem xmlns:ds="http://schemas.openxmlformats.org/officeDocument/2006/customXml" ds:itemID="{9FF1482D-2734-4624-9862-B4797B2B99DB}">
  <ds:schemaRefs>
    <ds:schemaRef ds:uri="ESRI.ArcGIS.Mapping.OfficeIntegration.PowerPointInfo"/>
  </ds:schemaRefs>
</ds:datastoreItem>
</file>

<file path=customXml/itemProps176.xml><?xml version="1.0" encoding="utf-8"?>
<ds:datastoreItem xmlns:ds="http://schemas.openxmlformats.org/officeDocument/2006/customXml" ds:itemID="{9CF60F5B-E291-47F0-99F7-5A8525029379}">
  <ds:schemaRefs>
    <ds:schemaRef ds:uri="ESRI.ArcGIS.Mapping.OfficeIntegration.PowerPointInfo"/>
  </ds:schemaRefs>
</ds:datastoreItem>
</file>

<file path=customXml/itemProps177.xml><?xml version="1.0" encoding="utf-8"?>
<ds:datastoreItem xmlns:ds="http://schemas.openxmlformats.org/officeDocument/2006/customXml" ds:itemID="{DF968F37-211D-451C-9F62-0DCBD04A71A4}">
  <ds:schemaRefs>
    <ds:schemaRef ds:uri="ESRI.ArcGIS.Mapping.OfficeIntegration.PowerPointInfo"/>
  </ds:schemaRefs>
</ds:datastoreItem>
</file>

<file path=customXml/itemProps178.xml><?xml version="1.0" encoding="utf-8"?>
<ds:datastoreItem xmlns:ds="http://schemas.openxmlformats.org/officeDocument/2006/customXml" ds:itemID="{481EFAB3-E5EE-4614-AEE1-AFDA143B568A}">
  <ds:schemaRefs>
    <ds:schemaRef ds:uri="ESRI.ArcGIS.Mapping.OfficeIntegration.PowerPointInfo"/>
  </ds:schemaRefs>
</ds:datastoreItem>
</file>

<file path=customXml/itemProps179.xml><?xml version="1.0" encoding="utf-8"?>
<ds:datastoreItem xmlns:ds="http://schemas.openxmlformats.org/officeDocument/2006/customXml" ds:itemID="{73943172-C430-48DD-8F85-60AA6C82FDB6}">
  <ds:schemaRefs>
    <ds:schemaRef ds:uri="ESRI.ArcGIS.Mapping.OfficeIntegration.PowerPointInfo"/>
  </ds:schemaRefs>
</ds:datastoreItem>
</file>

<file path=customXml/itemProps18.xml><?xml version="1.0" encoding="utf-8"?>
<ds:datastoreItem xmlns:ds="http://schemas.openxmlformats.org/officeDocument/2006/customXml" ds:itemID="{BAB17CE6-071C-4580-A513-B21739F998F9}">
  <ds:schemaRefs>
    <ds:schemaRef ds:uri="ESRI.ArcGIS.Mapping.OfficeIntegration.PowerPointInfo"/>
  </ds:schemaRefs>
</ds:datastoreItem>
</file>

<file path=customXml/itemProps180.xml><?xml version="1.0" encoding="utf-8"?>
<ds:datastoreItem xmlns:ds="http://schemas.openxmlformats.org/officeDocument/2006/customXml" ds:itemID="{DDEAB598-649A-47E3-AEF5-8A55E9D1491E}">
  <ds:schemaRefs>
    <ds:schemaRef ds:uri="ESRI.ArcGIS.Mapping.OfficeIntegration.PowerPointInfo"/>
  </ds:schemaRefs>
</ds:datastoreItem>
</file>

<file path=customXml/itemProps181.xml><?xml version="1.0" encoding="utf-8"?>
<ds:datastoreItem xmlns:ds="http://schemas.openxmlformats.org/officeDocument/2006/customXml" ds:itemID="{B24CED68-41F8-4476-8CBC-90B4C6DA17CA}">
  <ds:schemaRefs>
    <ds:schemaRef ds:uri="ESRI.ArcGIS.Mapping.OfficeIntegration.PowerPointInfo"/>
  </ds:schemaRefs>
</ds:datastoreItem>
</file>

<file path=customXml/itemProps182.xml><?xml version="1.0" encoding="utf-8"?>
<ds:datastoreItem xmlns:ds="http://schemas.openxmlformats.org/officeDocument/2006/customXml" ds:itemID="{793190EC-2327-4CE6-AA14-7E87A6BD298A}">
  <ds:schemaRefs>
    <ds:schemaRef ds:uri="ESRI.ArcGIS.Mapping.OfficeIntegration.PowerPointInfo"/>
  </ds:schemaRefs>
</ds:datastoreItem>
</file>

<file path=customXml/itemProps183.xml><?xml version="1.0" encoding="utf-8"?>
<ds:datastoreItem xmlns:ds="http://schemas.openxmlformats.org/officeDocument/2006/customXml" ds:itemID="{6CF53C17-538E-4A76-81A5-ECBF88712F1F}">
  <ds:schemaRefs>
    <ds:schemaRef ds:uri="ESRI.ArcGIS.Mapping.OfficeIntegration.PowerPointInfo"/>
  </ds:schemaRefs>
</ds:datastoreItem>
</file>

<file path=customXml/itemProps184.xml><?xml version="1.0" encoding="utf-8"?>
<ds:datastoreItem xmlns:ds="http://schemas.openxmlformats.org/officeDocument/2006/customXml" ds:itemID="{46EC4BE5-26DD-404E-848D-EE19519342CE}">
  <ds:schemaRefs>
    <ds:schemaRef ds:uri="ESRI.ArcGIS.Mapping.OfficeIntegration.PowerPointInfo"/>
  </ds:schemaRefs>
</ds:datastoreItem>
</file>

<file path=customXml/itemProps185.xml><?xml version="1.0" encoding="utf-8"?>
<ds:datastoreItem xmlns:ds="http://schemas.openxmlformats.org/officeDocument/2006/customXml" ds:itemID="{17D21171-0BD6-4064-A3EC-BC424B7B0A4F}">
  <ds:schemaRefs>
    <ds:schemaRef ds:uri="ESRI.ArcGIS.Mapping.OfficeIntegration.PowerPointInfo"/>
  </ds:schemaRefs>
</ds:datastoreItem>
</file>

<file path=customXml/itemProps186.xml><?xml version="1.0" encoding="utf-8"?>
<ds:datastoreItem xmlns:ds="http://schemas.openxmlformats.org/officeDocument/2006/customXml" ds:itemID="{4D65EC33-46C2-4F9C-B69E-9DB9B4D7BC88}">
  <ds:schemaRefs>
    <ds:schemaRef ds:uri="ESRI.ArcGIS.Mapping.OfficeIntegration.PowerPointInfo"/>
  </ds:schemaRefs>
</ds:datastoreItem>
</file>

<file path=customXml/itemProps187.xml><?xml version="1.0" encoding="utf-8"?>
<ds:datastoreItem xmlns:ds="http://schemas.openxmlformats.org/officeDocument/2006/customXml" ds:itemID="{C08017E4-49CF-4CF5-98DD-439B5B7FD982}">
  <ds:schemaRefs>
    <ds:schemaRef ds:uri="ESRI.ArcGIS.Mapping.OfficeIntegration.PowerPointInfo"/>
  </ds:schemaRefs>
</ds:datastoreItem>
</file>

<file path=customXml/itemProps188.xml><?xml version="1.0" encoding="utf-8"?>
<ds:datastoreItem xmlns:ds="http://schemas.openxmlformats.org/officeDocument/2006/customXml" ds:itemID="{E256A776-AC6C-44FC-922A-708767A2C0F7}">
  <ds:schemaRefs>
    <ds:schemaRef ds:uri="ESRI.ArcGIS.Mapping.OfficeIntegration.PowerPointInfo"/>
  </ds:schemaRefs>
</ds:datastoreItem>
</file>

<file path=customXml/itemProps189.xml><?xml version="1.0" encoding="utf-8"?>
<ds:datastoreItem xmlns:ds="http://schemas.openxmlformats.org/officeDocument/2006/customXml" ds:itemID="{CF712CB4-35A9-4460-B313-E8B6A3DC5D0E}">
  <ds:schemaRefs>
    <ds:schemaRef ds:uri="ESRI.ArcGIS.Mapping.OfficeIntegration.PowerPointInfo"/>
  </ds:schemaRefs>
</ds:datastoreItem>
</file>

<file path=customXml/itemProps19.xml><?xml version="1.0" encoding="utf-8"?>
<ds:datastoreItem xmlns:ds="http://schemas.openxmlformats.org/officeDocument/2006/customXml" ds:itemID="{86EB7271-54A2-4064-9D2F-49FA596936B4}">
  <ds:schemaRefs>
    <ds:schemaRef ds:uri="ESRI.ArcGIS.Mapping.OfficeIntegration.PowerPointInfo"/>
  </ds:schemaRefs>
</ds:datastoreItem>
</file>

<file path=customXml/itemProps190.xml><?xml version="1.0" encoding="utf-8"?>
<ds:datastoreItem xmlns:ds="http://schemas.openxmlformats.org/officeDocument/2006/customXml" ds:itemID="{2E5DF4E2-9CC8-4ECE-9D25-EFE676281477}">
  <ds:schemaRefs>
    <ds:schemaRef ds:uri="ESRI.ArcGIS.Mapping.OfficeIntegration.PowerPointInfo"/>
  </ds:schemaRefs>
</ds:datastoreItem>
</file>

<file path=customXml/itemProps191.xml><?xml version="1.0" encoding="utf-8"?>
<ds:datastoreItem xmlns:ds="http://schemas.openxmlformats.org/officeDocument/2006/customXml" ds:itemID="{F4E5E97A-4997-4A16-8FB0-A26ECD415EA5}">
  <ds:schemaRefs>
    <ds:schemaRef ds:uri="ESRI.ArcGIS.Mapping.OfficeIntegration.PowerPointInfo"/>
  </ds:schemaRefs>
</ds:datastoreItem>
</file>

<file path=customXml/itemProps192.xml><?xml version="1.0" encoding="utf-8"?>
<ds:datastoreItem xmlns:ds="http://schemas.openxmlformats.org/officeDocument/2006/customXml" ds:itemID="{6ADF84E6-8C59-4912-B986-0F94327C038E}">
  <ds:schemaRefs>
    <ds:schemaRef ds:uri="ESRI.ArcGIS.Mapping.OfficeIntegration.PowerPointInfo"/>
  </ds:schemaRefs>
</ds:datastoreItem>
</file>

<file path=customXml/itemProps193.xml><?xml version="1.0" encoding="utf-8"?>
<ds:datastoreItem xmlns:ds="http://schemas.openxmlformats.org/officeDocument/2006/customXml" ds:itemID="{7F12BA54-E314-433E-9BDC-19AA520A8F14}">
  <ds:schemaRefs>
    <ds:schemaRef ds:uri="ESRI.ArcGIS.Mapping.OfficeIntegration.PowerPointInfo"/>
  </ds:schemaRefs>
</ds:datastoreItem>
</file>

<file path=customXml/itemProps194.xml><?xml version="1.0" encoding="utf-8"?>
<ds:datastoreItem xmlns:ds="http://schemas.openxmlformats.org/officeDocument/2006/customXml" ds:itemID="{3CACC627-A792-4AAD-B113-9E0AC7CF2943}">
  <ds:schemaRefs>
    <ds:schemaRef ds:uri="ESRI.ArcGIS.Mapping.OfficeIntegration.PowerPointInfo"/>
  </ds:schemaRefs>
</ds:datastoreItem>
</file>

<file path=customXml/itemProps195.xml><?xml version="1.0" encoding="utf-8"?>
<ds:datastoreItem xmlns:ds="http://schemas.openxmlformats.org/officeDocument/2006/customXml" ds:itemID="{A93020C3-24B5-4573-9FFD-C07D0AC3FC15}">
  <ds:schemaRefs>
    <ds:schemaRef ds:uri="ESRI.ArcGIS.Mapping.OfficeIntegration.PowerPointInfo"/>
  </ds:schemaRefs>
</ds:datastoreItem>
</file>

<file path=customXml/itemProps196.xml><?xml version="1.0" encoding="utf-8"?>
<ds:datastoreItem xmlns:ds="http://schemas.openxmlformats.org/officeDocument/2006/customXml" ds:itemID="{E3F5D7E7-5BAE-42B3-A789-C00E6A00F69F}">
  <ds:schemaRefs>
    <ds:schemaRef ds:uri="ESRI.ArcGIS.Mapping.OfficeIntegration.PowerPointInfo"/>
  </ds:schemaRefs>
</ds:datastoreItem>
</file>

<file path=customXml/itemProps197.xml><?xml version="1.0" encoding="utf-8"?>
<ds:datastoreItem xmlns:ds="http://schemas.openxmlformats.org/officeDocument/2006/customXml" ds:itemID="{E1D2E0E1-7B75-4B3C-93DB-911F742F69F9}">
  <ds:schemaRefs>
    <ds:schemaRef ds:uri="ESRI.ArcGIS.Mapping.OfficeIntegration.PowerPointInfo"/>
  </ds:schemaRefs>
</ds:datastoreItem>
</file>

<file path=customXml/itemProps198.xml><?xml version="1.0" encoding="utf-8"?>
<ds:datastoreItem xmlns:ds="http://schemas.openxmlformats.org/officeDocument/2006/customXml" ds:itemID="{51734FED-2946-4C9B-9D07-26E040E0BA8F}">
  <ds:schemaRefs>
    <ds:schemaRef ds:uri="ESRI.ArcGIS.Mapping.OfficeIntegration.PowerPointInfo"/>
  </ds:schemaRefs>
</ds:datastoreItem>
</file>

<file path=customXml/itemProps199.xml><?xml version="1.0" encoding="utf-8"?>
<ds:datastoreItem xmlns:ds="http://schemas.openxmlformats.org/officeDocument/2006/customXml" ds:itemID="{591BC2C3-C80E-414C-A8FA-904B4C92DA53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9D6F4B1D-088A-4831-B1FF-61FFFC2CB03F}">
  <ds:schemaRefs>
    <ds:schemaRef ds:uri="ESRI.ArcGIS.Mapping.OfficeIntegration.PowerPointInfo"/>
  </ds:schemaRefs>
</ds:datastoreItem>
</file>

<file path=customXml/itemProps20.xml><?xml version="1.0" encoding="utf-8"?>
<ds:datastoreItem xmlns:ds="http://schemas.openxmlformats.org/officeDocument/2006/customXml" ds:itemID="{45DB6784-733D-42C9-8646-DA2BEE3AB524}">
  <ds:schemaRefs>
    <ds:schemaRef ds:uri="ESRI.ArcGIS.Mapping.OfficeIntegration.PowerPointInfo"/>
  </ds:schemaRefs>
</ds:datastoreItem>
</file>

<file path=customXml/itemProps200.xml><?xml version="1.0" encoding="utf-8"?>
<ds:datastoreItem xmlns:ds="http://schemas.openxmlformats.org/officeDocument/2006/customXml" ds:itemID="{097066FB-DE6A-41EF-8ADC-9168F7B8FF57}">
  <ds:schemaRefs>
    <ds:schemaRef ds:uri="ESRI.ArcGIS.Mapping.OfficeIntegration.PowerPointInfo"/>
  </ds:schemaRefs>
</ds:datastoreItem>
</file>

<file path=customXml/itemProps201.xml><?xml version="1.0" encoding="utf-8"?>
<ds:datastoreItem xmlns:ds="http://schemas.openxmlformats.org/officeDocument/2006/customXml" ds:itemID="{49F4AF87-2569-4398-995A-D76BF64A1F0A}">
  <ds:schemaRefs>
    <ds:schemaRef ds:uri="ESRI.ArcGIS.Mapping.OfficeIntegration.PowerPointInfo"/>
  </ds:schemaRefs>
</ds:datastoreItem>
</file>

<file path=customXml/itemProps202.xml><?xml version="1.0" encoding="utf-8"?>
<ds:datastoreItem xmlns:ds="http://schemas.openxmlformats.org/officeDocument/2006/customXml" ds:itemID="{6E66CF52-AD84-4049-8B44-FB88970F619C}">
  <ds:schemaRefs>
    <ds:schemaRef ds:uri="ESRI.ArcGIS.Mapping.OfficeIntegration.PowerPointInfo"/>
  </ds:schemaRefs>
</ds:datastoreItem>
</file>

<file path=customXml/itemProps203.xml><?xml version="1.0" encoding="utf-8"?>
<ds:datastoreItem xmlns:ds="http://schemas.openxmlformats.org/officeDocument/2006/customXml" ds:itemID="{85157499-E74A-4D2C-AC75-37F77FF8FD15}">
  <ds:schemaRefs>
    <ds:schemaRef ds:uri="ESRI.ArcGIS.Mapping.OfficeIntegration.PowerPointInfo"/>
  </ds:schemaRefs>
</ds:datastoreItem>
</file>

<file path=customXml/itemProps204.xml><?xml version="1.0" encoding="utf-8"?>
<ds:datastoreItem xmlns:ds="http://schemas.openxmlformats.org/officeDocument/2006/customXml" ds:itemID="{FBE64DC8-5DF6-46B6-B6BC-115D0E674EE7}">
  <ds:schemaRefs>
    <ds:schemaRef ds:uri="ESRI.ArcGIS.Mapping.OfficeIntegration.PowerPointInfo"/>
  </ds:schemaRefs>
</ds:datastoreItem>
</file>

<file path=customXml/itemProps205.xml><?xml version="1.0" encoding="utf-8"?>
<ds:datastoreItem xmlns:ds="http://schemas.openxmlformats.org/officeDocument/2006/customXml" ds:itemID="{A2D21F8C-8E72-433F-A9FC-47465F59E670}">
  <ds:schemaRefs>
    <ds:schemaRef ds:uri="ESRI.ArcGIS.Mapping.OfficeIntegration.PowerPointInfo"/>
  </ds:schemaRefs>
</ds:datastoreItem>
</file>

<file path=customXml/itemProps206.xml><?xml version="1.0" encoding="utf-8"?>
<ds:datastoreItem xmlns:ds="http://schemas.openxmlformats.org/officeDocument/2006/customXml" ds:itemID="{5CBA33BA-7163-47A7-8C90-B095107A9522}">
  <ds:schemaRefs>
    <ds:schemaRef ds:uri="ESRI.ArcGIS.Mapping.OfficeIntegration.PowerPointInfo"/>
  </ds:schemaRefs>
</ds:datastoreItem>
</file>

<file path=customXml/itemProps207.xml><?xml version="1.0" encoding="utf-8"?>
<ds:datastoreItem xmlns:ds="http://schemas.openxmlformats.org/officeDocument/2006/customXml" ds:itemID="{FDCDC231-6D7E-4BE2-A035-2F45ACF6F580}">
  <ds:schemaRefs>
    <ds:schemaRef ds:uri="ESRI.ArcGIS.Mapping.OfficeIntegration.PowerPointInfo"/>
  </ds:schemaRefs>
</ds:datastoreItem>
</file>

<file path=customXml/itemProps208.xml><?xml version="1.0" encoding="utf-8"?>
<ds:datastoreItem xmlns:ds="http://schemas.openxmlformats.org/officeDocument/2006/customXml" ds:itemID="{B6996897-6622-47B5-B094-84220C0CBE61}">
  <ds:schemaRefs>
    <ds:schemaRef ds:uri="ESRI.ArcGIS.Mapping.OfficeIntegration.PowerPointInfo"/>
  </ds:schemaRefs>
</ds:datastoreItem>
</file>

<file path=customXml/itemProps209.xml><?xml version="1.0" encoding="utf-8"?>
<ds:datastoreItem xmlns:ds="http://schemas.openxmlformats.org/officeDocument/2006/customXml" ds:itemID="{37264D15-BC10-4990-AB50-87ABAA225E1F}">
  <ds:schemaRefs>
    <ds:schemaRef ds:uri="ESRI.ArcGIS.Mapping.OfficeIntegration.PowerPointInfo"/>
  </ds:schemaRefs>
</ds:datastoreItem>
</file>

<file path=customXml/itemProps21.xml><?xml version="1.0" encoding="utf-8"?>
<ds:datastoreItem xmlns:ds="http://schemas.openxmlformats.org/officeDocument/2006/customXml" ds:itemID="{F68E58FD-90E5-4F7D-865D-05D840DBE629}">
  <ds:schemaRefs>
    <ds:schemaRef ds:uri="ESRI.ArcGIS.Mapping.OfficeIntegration.PowerPointInfo"/>
  </ds:schemaRefs>
</ds:datastoreItem>
</file>

<file path=customXml/itemProps210.xml><?xml version="1.0" encoding="utf-8"?>
<ds:datastoreItem xmlns:ds="http://schemas.openxmlformats.org/officeDocument/2006/customXml" ds:itemID="{295AB102-AB0B-4AD4-BC7F-DB78EE7299BC}">
  <ds:schemaRefs>
    <ds:schemaRef ds:uri="ESRI.ArcGIS.Mapping.OfficeIntegration.PowerPointInfo"/>
  </ds:schemaRefs>
</ds:datastoreItem>
</file>

<file path=customXml/itemProps211.xml><?xml version="1.0" encoding="utf-8"?>
<ds:datastoreItem xmlns:ds="http://schemas.openxmlformats.org/officeDocument/2006/customXml" ds:itemID="{31ADCA04-E0D3-493C-97A4-1E74383CD8BE}">
  <ds:schemaRefs>
    <ds:schemaRef ds:uri="ESRI.ArcGIS.Mapping.OfficeIntegration.PowerPointInfo"/>
  </ds:schemaRefs>
</ds:datastoreItem>
</file>

<file path=customXml/itemProps212.xml><?xml version="1.0" encoding="utf-8"?>
<ds:datastoreItem xmlns:ds="http://schemas.openxmlformats.org/officeDocument/2006/customXml" ds:itemID="{2F04FDF4-9C6B-446B-AE9C-7C5B1FC46687}">
  <ds:schemaRefs>
    <ds:schemaRef ds:uri="ESRI.ArcGIS.Mapping.OfficeIntegration.PowerPointInfo"/>
  </ds:schemaRefs>
</ds:datastoreItem>
</file>

<file path=customXml/itemProps213.xml><?xml version="1.0" encoding="utf-8"?>
<ds:datastoreItem xmlns:ds="http://schemas.openxmlformats.org/officeDocument/2006/customXml" ds:itemID="{17F97AE5-77D5-47D1-9A1E-F7EF50179042}">
  <ds:schemaRefs>
    <ds:schemaRef ds:uri="ESRI.ArcGIS.Mapping.OfficeIntegration.PowerPointInfo"/>
  </ds:schemaRefs>
</ds:datastoreItem>
</file>

<file path=customXml/itemProps214.xml><?xml version="1.0" encoding="utf-8"?>
<ds:datastoreItem xmlns:ds="http://schemas.openxmlformats.org/officeDocument/2006/customXml" ds:itemID="{6EBD2BDD-5470-47E1-83C2-3750C14EE561}">
  <ds:schemaRefs>
    <ds:schemaRef ds:uri="ESRI.ArcGIS.Mapping.OfficeIntegration.PowerPointInfo"/>
  </ds:schemaRefs>
</ds:datastoreItem>
</file>

<file path=customXml/itemProps215.xml><?xml version="1.0" encoding="utf-8"?>
<ds:datastoreItem xmlns:ds="http://schemas.openxmlformats.org/officeDocument/2006/customXml" ds:itemID="{19B32323-5763-40B3-A92E-9504B7CE0C52}">
  <ds:schemaRefs>
    <ds:schemaRef ds:uri="ESRI.ArcGIS.Mapping.OfficeIntegration.PowerPointInfo"/>
  </ds:schemaRefs>
</ds:datastoreItem>
</file>

<file path=customXml/itemProps216.xml><?xml version="1.0" encoding="utf-8"?>
<ds:datastoreItem xmlns:ds="http://schemas.openxmlformats.org/officeDocument/2006/customXml" ds:itemID="{38FDFC32-9470-455B-8E94-9E674BDF5901}">
  <ds:schemaRefs>
    <ds:schemaRef ds:uri="ESRI.ArcGIS.Mapping.OfficeIntegration.PowerPointInfo"/>
  </ds:schemaRefs>
</ds:datastoreItem>
</file>

<file path=customXml/itemProps217.xml><?xml version="1.0" encoding="utf-8"?>
<ds:datastoreItem xmlns:ds="http://schemas.openxmlformats.org/officeDocument/2006/customXml" ds:itemID="{88C10181-4D50-4193-A572-32E690CB8F8D}">
  <ds:schemaRefs>
    <ds:schemaRef ds:uri="ESRI.ArcGIS.Mapping.OfficeIntegration.PowerPointInfo"/>
  </ds:schemaRefs>
</ds:datastoreItem>
</file>

<file path=customXml/itemProps218.xml><?xml version="1.0" encoding="utf-8"?>
<ds:datastoreItem xmlns:ds="http://schemas.openxmlformats.org/officeDocument/2006/customXml" ds:itemID="{1C598B9D-D0F7-4F49-B93C-B0020DA8F587}">
  <ds:schemaRefs>
    <ds:schemaRef ds:uri="ESRI.ArcGIS.Mapping.OfficeIntegration.PowerPointInfo"/>
  </ds:schemaRefs>
</ds:datastoreItem>
</file>

<file path=customXml/itemProps219.xml><?xml version="1.0" encoding="utf-8"?>
<ds:datastoreItem xmlns:ds="http://schemas.openxmlformats.org/officeDocument/2006/customXml" ds:itemID="{2CA2D094-EFBB-42AD-ABE3-D9F914EDF615}">
  <ds:schemaRefs>
    <ds:schemaRef ds:uri="ESRI.ArcGIS.Mapping.OfficeIntegration.PowerPointInfo"/>
  </ds:schemaRefs>
</ds:datastoreItem>
</file>

<file path=customXml/itemProps22.xml><?xml version="1.0" encoding="utf-8"?>
<ds:datastoreItem xmlns:ds="http://schemas.openxmlformats.org/officeDocument/2006/customXml" ds:itemID="{837CEEE5-F47D-484B-A684-3D819E6A8D7C}">
  <ds:schemaRefs>
    <ds:schemaRef ds:uri="ESRI.ArcGIS.Mapping.OfficeIntegration.PowerPointInfo"/>
  </ds:schemaRefs>
</ds:datastoreItem>
</file>

<file path=customXml/itemProps220.xml><?xml version="1.0" encoding="utf-8"?>
<ds:datastoreItem xmlns:ds="http://schemas.openxmlformats.org/officeDocument/2006/customXml" ds:itemID="{9E862DD9-9104-4C29-826F-477FCA6F5996}">
  <ds:schemaRefs>
    <ds:schemaRef ds:uri="ESRI.ArcGIS.Mapping.OfficeIntegration.PowerPointInfo"/>
  </ds:schemaRefs>
</ds:datastoreItem>
</file>

<file path=customXml/itemProps221.xml><?xml version="1.0" encoding="utf-8"?>
<ds:datastoreItem xmlns:ds="http://schemas.openxmlformats.org/officeDocument/2006/customXml" ds:itemID="{5E83696F-7E7A-45CA-9FC8-19D01BCF65C5}">
  <ds:schemaRefs>
    <ds:schemaRef ds:uri="ESRI.ArcGIS.Mapping.OfficeIntegration.PowerPointInfo"/>
  </ds:schemaRefs>
</ds:datastoreItem>
</file>

<file path=customXml/itemProps222.xml><?xml version="1.0" encoding="utf-8"?>
<ds:datastoreItem xmlns:ds="http://schemas.openxmlformats.org/officeDocument/2006/customXml" ds:itemID="{742C6FF3-C9B5-4BBC-BD44-6928BA184B4A}">
  <ds:schemaRefs>
    <ds:schemaRef ds:uri="ESRI.ArcGIS.Mapping.OfficeIntegration.PowerPointInfo"/>
  </ds:schemaRefs>
</ds:datastoreItem>
</file>

<file path=customXml/itemProps223.xml><?xml version="1.0" encoding="utf-8"?>
<ds:datastoreItem xmlns:ds="http://schemas.openxmlformats.org/officeDocument/2006/customXml" ds:itemID="{F806BB6A-7684-4717-B5E7-8F7670EE87A1}">
  <ds:schemaRefs>
    <ds:schemaRef ds:uri="ESRI.ArcGIS.Mapping.OfficeIntegration.PowerPointInfo"/>
  </ds:schemaRefs>
</ds:datastoreItem>
</file>

<file path=customXml/itemProps224.xml><?xml version="1.0" encoding="utf-8"?>
<ds:datastoreItem xmlns:ds="http://schemas.openxmlformats.org/officeDocument/2006/customXml" ds:itemID="{A8F5930F-D9D6-4542-ADBC-673764E6057F}">
  <ds:schemaRefs>
    <ds:schemaRef ds:uri="ESRI.ArcGIS.Mapping.OfficeIntegration.PowerPointInfo"/>
  </ds:schemaRefs>
</ds:datastoreItem>
</file>

<file path=customXml/itemProps225.xml><?xml version="1.0" encoding="utf-8"?>
<ds:datastoreItem xmlns:ds="http://schemas.openxmlformats.org/officeDocument/2006/customXml" ds:itemID="{413969F5-58EA-4E29-96E4-B3B41321A41D}">
  <ds:schemaRefs>
    <ds:schemaRef ds:uri="ESRI.ArcGIS.Mapping.OfficeIntegration.PowerPointInfo"/>
  </ds:schemaRefs>
</ds:datastoreItem>
</file>

<file path=customXml/itemProps226.xml><?xml version="1.0" encoding="utf-8"?>
<ds:datastoreItem xmlns:ds="http://schemas.openxmlformats.org/officeDocument/2006/customXml" ds:itemID="{4DDB16F6-07E6-4BAB-B5A8-131E12E511D1}">
  <ds:schemaRefs>
    <ds:schemaRef ds:uri="ESRI.ArcGIS.Mapping.OfficeIntegration.PowerPointInfo"/>
  </ds:schemaRefs>
</ds:datastoreItem>
</file>

<file path=customXml/itemProps227.xml><?xml version="1.0" encoding="utf-8"?>
<ds:datastoreItem xmlns:ds="http://schemas.openxmlformats.org/officeDocument/2006/customXml" ds:itemID="{A471A968-E626-45E9-8A75-6C989D813032}">
  <ds:schemaRefs>
    <ds:schemaRef ds:uri="ESRI.ArcGIS.Mapping.OfficeIntegration.PowerPointInfo"/>
  </ds:schemaRefs>
</ds:datastoreItem>
</file>

<file path=customXml/itemProps228.xml><?xml version="1.0" encoding="utf-8"?>
<ds:datastoreItem xmlns:ds="http://schemas.openxmlformats.org/officeDocument/2006/customXml" ds:itemID="{C280B370-F01B-4014-A73B-404D002D05E2}">
  <ds:schemaRefs>
    <ds:schemaRef ds:uri="ESRI.ArcGIS.Mapping.OfficeIntegration.PowerPointInfo"/>
  </ds:schemaRefs>
</ds:datastoreItem>
</file>

<file path=customXml/itemProps229.xml><?xml version="1.0" encoding="utf-8"?>
<ds:datastoreItem xmlns:ds="http://schemas.openxmlformats.org/officeDocument/2006/customXml" ds:itemID="{26EAFA60-BC55-43FB-BE63-306EF2F5EBB9}">
  <ds:schemaRefs>
    <ds:schemaRef ds:uri="ESRI.ArcGIS.Mapping.OfficeIntegration.PowerPointInfo"/>
  </ds:schemaRefs>
</ds:datastoreItem>
</file>

<file path=customXml/itemProps23.xml><?xml version="1.0" encoding="utf-8"?>
<ds:datastoreItem xmlns:ds="http://schemas.openxmlformats.org/officeDocument/2006/customXml" ds:itemID="{1D81B06B-C3BC-4AF8-8E8B-E181AE50A745}">
  <ds:schemaRefs>
    <ds:schemaRef ds:uri="ESRI.ArcGIS.Mapping.OfficeIntegration.PowerPointInfo"/>
  </ds:schemaRefs>
</ds:datastoreItem>
</file>

<file path=customXml/itemProps230.xml><?xml version="1.0" encoding="utf-8"?>
<ds:datastoreItem xmlns:ds="http://schemas.openxmlformats.org/officeDocument/2006/customXml" ds:itemID="{78FCCBC8-8A5F-4DF1-AE59-8DB29B2A6413}">
  <ds:schemaRefs>
    <ds:schemaRef ds:uri="ESRI.ArcGIS.Mapping.OfficeIntegration.PowerPointInfo"/>
  </ds:schemaRefs>
</ds:datastoreItem>
</file>

<file path=customXml/itemProps231.xml><?xml version="1.0" encoding="utf-8"?>
<ds:datastoreItem xmlns:ds="http://schemas.openxmlformats.org/officeDocument/2006/customXml" ds:itemID="{F845D7F1-B0EA-489A-B9BC-847ABEB1FD28}">
  <ds:schemaRefs>
    <ds:schemaRef ds:uri="ESRI.ArcGIS.Mapping.OfficeIntegration.PowerPointInfo"/>
  </ds:schemaRefs>
</ds:datastoreItem>
</file>

<file path=customXml/itemProps232.xml><?xml version="1.0" encoding="utf-8"?>
<ds:datastoreItem xmlns:ds="http://schemas.openxmlformats.org/officeDocument/2006/customXml" ds:itemID="{FDC76D8A-9F47-432A-A8FA-95F449F26EDA}">
  <ds:schemaRefs>
    <ds:schemaRef ds:uri="ESRI.ArcGIS.Mapping.OfficeIntegration.PowerPointInfo"/>
  </ds:schemaRefs>
</ds:datastoreItem>
</file>

<file path=customXml/itemProps233.xml><?xml version="1.0" encoding="utf-8"?>
<ds:datastoreItem xmlns:ds="http://schemas.openxmlformats.org/officeDocument/2006/customXml" ds:itemID="{E4C300CD-79D6-49DB-AA70-923EC67DA0FB}">
  <ds:schemaRefs>
    <ds:schemaRef ds:uri="ESRI.ArcGIS.Mapping.OfficeIntegration.PowerPointInfo"/>
  </ds:schemaRefs>
</ds:datastoreItem>
</file>

<file path=customXml/itemProps234.xml><?xml version="1.0" encoding="utf-8"?>
<ds:datastoreItem xmlns:ds="http://schemas.openxmlformats.org/officeDocument/2006/customXml" ds:itemID="{14894E41-9DC2-4702-AA5B-6EDFEFEC86C8}">
  <ds:schemaRefs>
    <ds:schemaRef ds:uri="ESRI.ArcGIS.Mapping.OfficeIntegration.PowerPointInfo"/>
  </ds:schemaRefs>
</ds:datastoreItem>
</file>

<file path=customXml/itemProps235.xml><?xml version="1.0" encoding="utf-8"?>
<ds:datastoreItem xmlns:ds="http://schemas.openxmlformats.org/officeDocument/2006/customXml" ds:itemID="{BFDF914B-8DB0-4AB5-AF7C-3585052A1E94}">
  <ds:schemaRefs>
    <ds:schemaRef ds:uri="ESRI.ArcGIS.Mapping.OfficeIntegration.PowerPointInfo"/>
  </ds:schemaRefs>
</ds:datastoreItem>
</file>

<file path=customXml/itemProps236.xml><?xml version="1.0" encoding="utf-8"?>
<ds:datastoreItem xmlns:ds="http://schemas.openxmlformats.org/officeDocument/2006/customXml" ds:itemID="{EC1DB60D-8934-43E3-AD24-F1835E422B10}">
  <ds:schemaRefs>
    <ds:schemaRef ds:uri="ESRI.ArcGIS.Mapping.OfficeIntegration.PowerPointInfo"/>
  </ds:schemaRefs>
</ds:datastoreItem>
</file>

<file path=customXml/itemProps237.xml><?xml version="1.0" encoding="utf-8"?>
<ds:datastoreItem xmlns:ds="http://schemas.openxmlformats.org/officeDocument/2006/customXml" ds:itemID="{3C74CF4F-3FFA-489B-83C9-75B4C08F783A}">
  <ds:schemaRefs>
    <ds:schemaRef ds:uri="ESRI.ArcGIS.Mapping.OfficeIntegration.PowerPointInfo"/>
  </ds:schemaRefs>
</ds:datastoreItem>
</file>

<file path=customXml/itemProps238.xml><?xml version="1.0" encoding="utf-8"?>
<ds:datastoreItem xmlns:ds="http://schemas.openxmlformats.org/officeDocument/2006/customXml" ds:itemID="{6E149A9B-17D7-42D7-8BB3-237032619FA4}">
  <ds:schemaRefs>
    <ds:schemaRef ds:uri="ESRI.ArcGIS.Mapping.OfficeIntegration.PowerPointInfo"/>
  </ds:schemaRefs>
</ds:datastoreItem>
</file>

<file path=customXml/itemProps239.xml><?xml version="1.0" encoding="utf-8"?>
<ds:datastoreItem xmlns:ds="http://schemas.openxmlformats.org/officeDocument/2006/customXml" ds:itemID="{271B0999-CEBA-4DA2-B5B9-BBF6B78BE77D}">
  <ds:schemaRefs>
    <ds:schemaRef ds:uri="ESRI.ArcGIS.Mapping.OfficeIntegration.PowerPointInfo"/>
  </ds:schemaRefs>
</ds:datastoreItem>
</file>

<file path=customXml/itemProps24.xml><?xml version="1.0" encoding="utf-8"?>
<ds:datastoreItem xmlns:ds="http://schemas.openxmlformats.org/officeDocument/2006/customXml" ds:itemID="{6FCAD628-6B13-4091-A9A5-92F2A1119452}">
  <ds:schemaRefs>
    <ds:schemaRef ds:uri="ESRI.ArcGIS.Mapping.OfficeIntegration.PowerPointInfo"/>
  </ds:schemaRefs>
</ds:datastoreItem>
</file>

<file path=customXml/itemProps240.xml><?xml version="1.0" encoding="utf-8"?>
<ds:datastoreItem xmlns:ds="http://schemas.openxmlformats.org/officeDocument/2006/customXml" ds:itemID="{904AF4DA-5A6D-41F9-841C-52FA57684ED0}">
  <ds:schemaRefs>
    <ds:schemaRef ds:uri="ESRI.ArcGIS.Mapping.OfficeIntegration.PowerPointInfo"/>
  </ds:schemaRefs>
</ds:datastoreItem>
</file>

<file path=customXml/itemProps241.xml><?xml version="1.0" encoding="utf-8"?>
<ds:datastoreItem xmlns:ds="http://schemas.openxmlformats.org/officeDocument/2006/customXml" ds:itemID="{CABF4047-7109-4269-8447-6E055139F42A}">
  <ds:schemaRefs>
    <ds:schemaRef ds:uri="ESRI.ArcGIS.Mapping.OfficeIntegration.PowerPointInfo"/>
  </ds:schemaRefs>
</ds:datastoreItem>
</file>

<file path=customXml/itemProps25.xml><?xml version="1.0" encoding="utf-8"?>
<ds:datastoreItem xmlns:ds="http://schemas.openxmlformats.org/officeDocument/2006/customXml" ds:itemID="{34397C2D-25FC-4AD7-9C30-C00D2890DB52}">
  <ds:schemaRefs>
    <ds:schemaRef ds:uri="ESRI.ArcGIS.Mapping.OfficeIntegration.PowerPointInfo"/>
  </ds:schemaRefs>
</ds:datastoreItem>
</file>

<file path=customXml/itemProps26.xml><?xml version="1.0" encoding="utf-8"?>
<ds:datastoreItem xmlns:ds="http://schemas.openxmlformats.org/officeDocument/2006/customXml" ds:itemID="{D4A47606-EDAB-4B8B-BD5B-B618752054EC}">
  <ds:schemaRefs>
    <ds:schemaRef ds:uri="ESRI.ArcGIS.Mapping.OfficeIntegration.PowerPointInfo"/>
  </ds:schemaRefs>
</ds:datastoreItem>
</file>

<file path=customXml/itemProps27.xml><?xml version="1.0" encoding="utf-8"?>
<ds:datastoreItem xmlns:ds="http://schemas.openxmlformats.org/officeDocument/2006/customXml" ds:itemID="{0BFAA4B5-D289-4507-AFDA-4AE877590851}">
  <ds:schemaRefs>
    <ds:schemaRef ds:uri="ESRI.ArcGIS.Mapping.OfficeIntegration.PowerPointInfo"/>
  </ds:schemaRefs>
</ds:datastoreItem>
</file>

<file path=customXml/itemProps28.xml><?xml version="1.0" encoding="utf-8"?>
<ds:datastoreItem xmlns:ds="http://schemas.openxmlformats.org/officeDocument/2006/customXml" ds:itemID="{38DC6449-CA78-4709-BCF5-1B879AEF88F9}">
  <ds:schemaRefs>
    <ds:schemaRef ds:uri="ESRI.ArcGIS.Mapping.OfficeIntegration.PowerPointInfo"/>
  </ds:schemaRefs>
</ds:datastoreItem>
</file>

<file path=customXml/itemProps29.xml><?xml version="1.0" encoding="utf-8"?>
<ds:datastoreItem xmlns:ds="http://schemas.openxmlformats.org/officeDocument/2006/customXml" ds:itemID="{A046BB04-009C-42D3-A49B-81382C17AE71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5626F690-8453-4EA9-B299-0FEF3F0D435D}">
  <ds:schemaRefs>
    <ds:schemaRef ds:uri="ESRI.ArcGIS.Mapping.OfficeIntegration.PowerPointInfo"/>
  </ds:schemaRefs>
</ds:datastoreItem>
</file>

<file path=customXml/itemProps30.xml><?xml version="1.0" encoding="utf-8"?>
<ds:datastoreItem xmlns:ds="http://schemas.openxmlformats.org/officeDocument/2006/customXml" ds:itemID="{69BB81F3-AA9C-421B-9F2B-502E93BC4380}">
  <ds:schemaRefs>
    <ds:schemaRef ds:uri="ESRI.ArcGIS.Mapping.OfficeIntegration.PowerPointInfo"/>
  </ds:schemaRefs>
</ds:datastoreItem>
</file>

<file path=customXml/itemProps31.xml><?xml version="1.0" encoding="utf-8"?>
<ds:datastoreItem xmlns:ds="http://schemas.openxmlformats.org/officeDocument/2006/customXml" ds:itemID="{90B60288-3C73-49C1-A568-C1342CDDEA18}">
  <ds:schemaRefs>
    <ds:schemaRef ds:uri="ESRI.ArcGIS.Mapping.OfficeIntegration.PowerPointInfo"/>
  </ds:schemaRefs>
</ds:datastoreItem>
</file>

<file path=customXml/itemProps32.xml><?xml version="1.0" encoding="utf-8"?>
<ds:datastoreItem xmlns:ds="http://schemas.openxmlformats.org/officeDocument/2006/customXml" ds:itemID="{5B7187D1-E1B6-424F-8567-E5789306FBF4}">
  <ds:schemaRefs>
    <ds:schemaRef ds:uri="ESRI.ArcGIS.Mapping.OfficeIntegration.PowerPointInfo"/>
  </ds:schemaRefs>
</ds:datastoreItem>
</file>

<file path=customXml/itemProps33.xml><?xml version="1.0" encoding="utf-8"?>
<ds:datastoreItem xmlns:ds="http://schemas.openxmlformats.org/officeDocument/2006/customXml" ds:itemID="{E3369EE9-BD71-4D90-ADB3-36405424496F}">
  <ds:schemaRefs>
    <ds:schemaRef ds:uri="ESRI.ArcGIS.Mapping.OfficeIntegration.PowerPointInfo"/>
  </ds:schemaRefs>
</ds:datastoreItem>
</file>

<file path=customXml/itemProps34.xml><?xml version="1.0" encoding="utf-8"?>
<ds:datastoreItem xmlns:ds="http://schemas.openxmlformats.org/officeDocument/2006/customXml" ds:itemID="{89F14F30-EC23-41BC-8F71-4F4423CC5A89}">
  <ds:schemaRefs>
    <ds:schemaRef ds:uri="ESRI.ArcGIS.Mapping.OfficeIntegration.PowerPointInfo"/>
  </ds:schemaRefs>
</ds:datastoreItem>
</file>

<file path=customXml/itemProps35.xml><?xml version="1.0" encoding="utf-8"?>
<ds:datastoreItem xmlns:ds="http://schemas.openxmlformats.org/officeDocument/2006/customXml" ds:itemID="{3CF36A89-9B31-4A37-A6E6-F8A6401FAF52}">
  <ds:schemaRefs>
    <ds:schemaRef ds:uri="ESRI.ArcGIS.Mapping.OfficeIntegration.PowerPointInfo"/>
  </ds:schemaRefs>
</ds:datastoreItem>
</file>

<file path=customXml/itemProps36.xml><?xml version="1.0" encoding="utf-8"?>
<ds:datastoreItem xmlns:ds="http://schemas.openxmlformats.org/officeDocument/2006/customXml" ds:itemID="{61B1AA46-C881-427C-B17D-41D92D3AB9B0}">
  <ds:schemaRefs>
    <ds:schemaRef ds:uri="ESRI.ArcGIS.Mapping.OfficeIntegration.PowerPointInfo"/>
  </ds:schemaRefs>
</ds:datastoreItem>
</file>

<file path=customXml/itemProps37.xml><?xml version="1.0" encoding="utf-8"?>
<ds:datastoreItem xmlns:ds="http://schemas.openxmlformats.org/officeDocument/2006/customXml" ds:itemID="{6C8694A9-9AC1-4A57-90B4-5F2225FC4970}">
  <ds:schemaRefs>
    <ds:schemaRef ds:uri="ESRI.ArcGIS.Mapping.OfficeIntegration.PowerPointInfo"/>
  </ds:schemaRefs>
</ds:datastoreItem>
</file>

<file path=customXml/itemProps38.xml><?xml version="1.0" encoding="utf-8"?>
<ds:datastoreItem xmlns:ds="http://schemas.openxmlformats.org/officeDocument/2006/customXml" ds:itemID="{F7EAE0B5-FE6F-4703-9012-B261665AF893}">
  <ds:schemaRefs>
    <ds:schemaRef ds:uri="ESRI.ArcGIS.Mapping.OfficeIntegration.PowerPointInfo"/>
  </ds:schemaRefs>
</ds:datastoreItem>
</file>

<file path=customXml/itemProps39.xml><?xml version="1.0" encoding="utf-8"?>
<ds:datastoreItem xmlns:ds="http://schemas.openxmlformats.org/officeDocument/2006/customXml" ds:itemID="{82E4FE8B-E0BD-4AEA-93E0-D33C243D33D6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D19718FC-F508-44DC-B5E5-8F124BBA1FD6}">
  <ds:schemaRefs>
    <ds:schemaRef ds:uri="ESRI.ArcGIS.Mapping.OfficeIntegration.PowerPointInfo"/>
  </ds:schemaRefs>
</ds:datastoreItem>
</file>

<file path=customXml/itemProps40.xml><?xml version="1.0" encoding="utf-8"?>
<ds:datastoreItem xmlns:ds="http://schemas.openxmlformats.org/officeDocument/2006/customXml" ds:itemID="{133260E1-0709-42D8-8EDB-1EFB9D3499CF}">
  <ds:schemaRefs>
    <ds:schemaRef ds:uri="ESRI.ArcGIS.Mapping.OfficeIntegration.PowerPointInfo"/>
  </ds:schemaRefs>
</ds:datastoreItem>
</file>

<file path=customXml/itemProps41.xml><?xml version="1.0" encoding="utf-8"?>
<ds:datastoreItem xmlns:ds="http://schemas.openxmlformats.org/officeDocument/2006/customXml" ds:itemID="{0DEC371C-B949-450E-8215-03843580A99C}">
  <ds:schemaRefs>
    <ds:schemaRef ds:uri="ESRI.ArcGIS.Mapping.OfficeIntegration.PowerPointInfo"/>
  </ds:schemaRefs>
</ds:datastoreItem>
</file>

<file path=customXml/itemProps42.xml><?xml version="1.0" encoding="utf-8"?>
<ds:datastoreItem xmlns:ds="http://schemas.openxmlformats.org/officeDocument/2006/customXml" ds:itemID="{3EEF219A-6901-4D44-B523-A010D6F329E9}">
  <ds:schemaRefs>
    <ds:schemaRef ds:uri="ESRI.ArcGIS.Mapping.OfficeIntegration.PowerPointInfo"/>
  </ds:schemaRefs>
</ds:datastoreItem>
</file>

<file path=customXml/itemProps43.xml><?xml version="1.0" encoding="utf-8"?>
<ds:datastoreItem xmlns:ds="http://schemas.openxmlformats.org/officeDocument/2006/customXml" ds:itemID="{F2CACBCE-E93D-4764-91BA-1087EDBAED1E}">
  <ds:schemaRefs>
    <ds:schemaRef ds:uri="ESRI.ArcGIS.Mapping.OfficeIntegration.PowerPointInfo"/>
  </ds:schemaRefs>
</ds:datastoreItem>
</file>

<file path=customXml/itemProps44.xml><?xml version="1.0" encoding="utf-8"?>
<ds:datastoreItem xmlns:ds="http://schemas.openxmlformats.org/officeDocument/2006/customXml" ds:itemID="{314F8FB4-E8DF-42F6-AC29-31E92849D224}">
  <ds:schemaRefs>
    <ds:schemaRef ds:uri="ESRI.ArcGIS.Mapping.OfficeIntegration.PowerPointInfo"/>
  </ds:schemaRefs>
</ds:datastoreItem>
</file>

<file path=customXml/itemProps45.xml><?xml version="1.0" encoding="utf-8"?>
<ds:datastoreItem xmlns:ds="http://schemas.openxmlformats.org/officeDocument/2006/customXml" ds:itemID="{4242292C-E9B1-4D77-B0EB-7385427632B8}">
  <ds:schemaRefs>
    <ds:schemaRef ds:uri="ESRI.ArcGIS.Mapping.OfficeIntegration.PowerPointInfo"/>
  </ds:schemaRefs>
</ds:datastoreItem>
</file>

<file path=customXml/itemProps46.xml><?xml version="1.0" encoding="utf-8"?>
<ds:datastoreItem xmlns:ds="http://schemas.openxmlformats.org/officeDocument/2006/customXml" ds:itemID="{E21E1F14-D57A-41E3-87D6-63DC14DCFC8D}">
  <ds:schemaRefs>
    <ds:schemaRef ds:uri="ESRI.ArcGIS.Mapping.OfficeIntegration.PowerPointInfo"/>
  </ds:schemaRefs>
</ds:datastoreItem>
</file>

<file path=customXml/itemProps47.xml><?xml version="1.0" encoding="utf-8"?>
<ds:datastoreItem xmlns:ds="http://schemas.openxmlformats.org/officeDocument/2006/customXml" ds:itemID="{237660ED-F7C4-4310-B73A-E5A63C695E16}">
  <ds:schemaRefs>
    <ds:schemaRef ds:uri="ESRI.ArcGIS.Mapping.OfficeIntegration.PowerPointInfo"/>
  </ds:schemaRefs>
</ds:datastoreItem>
</file>

<file path=customXml/itemProps48.xml><?xml version="1.0" encoding="utf-8"?>
<ds:datastoreItem xmlns:ds="http://schemas.openxmlformats.org/officeDocument/2006/customXml" ds:itemID="{85732479-E310-43DE-A763-518A49E5BE31}">
  <ds:schemaRefs>
    <ds:schemaRef ds:uri="ESRI.ArcGIS.Mapping.OfficeIntegration.PowerPointInfo"/>
  </ds:schemaRefs>
</ds:datastoreItem>
</file>

<file path=customXml/itemProps49.xml><?xml version="1.0" encoding="utf-8"?>
<ds:datastoreItem xmlns:ds="http://schemas.openxmlformats.org/officeDocument/2006/customXml" ds:itemID="{D07193A2-5299-46FB-AB0F-C3AF1AA2F0A5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D8E21CF9-DFA6-409A-9D10-5D4971CF78C7}">
  <ds:schemaRefs>
    <ds:schemaRef ds:uri="ESRI.ArcGIS.Mapping.OfficeIntegration.PowerPointInfo"/>
  </ds:schemaRefs>
</ds:datastoreItem>
</file>

<file path=customXml/itemProps50.xml><?xml version="1.0" encoding="utf-8"?>
<ds:datastoreItem xmlns:ds="http://schemas.openxmlformats.org/officeDocument/2006/customXml" ds:itemID="{82B31E10-5DBA-4F38-B751-300E9CA64F88}">
  <ds:schemaRefs>
    <ds:schemaRef ds:uri="ESRI.ArcGIS.Mapping.OfficeIntegration.PowerPointInfo"/>
  </ds:schemaRefs>
</ds:datastoreItem>
</file>

<file path=customXml/itemProps51.xml><?xml version="1.0" encoding="utf-8"?>
<ds:datastoreItem xmlns:ds="http://schemas.openxmlformats.org/officeDocument/2006/customXml" ds:itemID="{ACCBD5B6-02DD-49E9-B584-226B4B3ED908}">
  <ds:schemaRefs>
    <ds:schemaRef ds:uri="ESRI.ArcGIS.Mapping.OfficeIntegration.PowerPointInfo"/>
  </ds:schemaRefs>
</ds:datastoreItem>
</file>

<file path=customXml/itemProps52.xml><?xml version="1.0" encoding="utf-8"?>
<ds:datastoreItem xmlns:ds="http://schemas.openxmlformats.org/officeDocument/2006/customXml" ds:itemID="{E3CDD4E5-8595-4F97-8C15-F63E186F66A3}">
  <ds:schemaRefs>
    <ds:schemaRef ds:uri="ESRI.ArcGIS.Mapping.OfficeIntegration.PowerPointInfo"/>
  </ds:schemaRefs>
</ds:datastoreItem>
</file>

<file path=customXml/itemProps53.xml><?xml version="1.0" encoding="utf-8"?>
<ds:datastoreItem xmlns:ds="http://schemas.openxmlformats.org/officeDocument/2006/customXml" ds:itemID="{6A48FAFA-8233-4858-A482-17E5529CC26D}">
  <ds:schemaRefs>
    <ds:schemaRef ds:uri="ESRI.ArcGIS.Mapping.OfficeIntegration.PowerPointInfo"/>
  </ds:schemaRefs>
</ds:datastoreItem>
</file>

<file path=customXml/itemProps54.xml><?xml version="1.0" encoding="utf-8"?>
<ds:datastoreItem xmlns:ds="http://schemas.openxmlformats.org/officeDocument/2006/customXml" ds:itemID="{7A37F8D8-4ABA-405F-A6D2-DED26F5E8A91}">
  <ds:schemaRefs>
    <ds:schemaRef ds:uri="ESRI.ArcGIS.Mapping.OfficeIntegration.PowerPointInfo"/>
  </ds:schemaRefs>
</ds:datastoreItem>
</file>

<file path=customXml/itemProps55.xml><?xml version="1.0" encoding="utf-8"?>
<ds:datastoreItem xmlns:ds="http://schemas.openxmlformats.org/officeDocument/2006/customXml" ds:itemID="{B2CD2A94-91E5-4922-B6AC-46DADD6E3021}">
  <ds:schemaRefs>
    <ds:schemaRef ds:uri="ESRI.ArcGIS.Mapping.OfficeIntegration.PowerPointInfo"/>
  </ds:schemaRefs>
</ds:datastoreItem>
</file>

<file path=customXml/itemProps56.xml><?xml version="1.0" encoding="utf-8"?>
<ds:datastoreItem xmlns:ds="http://schemas.openxmlformats.org/officeDocument/2006/customXml" ds:itemID="{318B51E0-0996-46B0-9CF3-11E966414669}">
  <ds:schemaRefs>
    <ds:schemaRef ds:uri="ESRI.ArcGIS.Mapping.OfficeIntegration.PowerPointInfo"/>
  </ds:schemaRefs>
</ds:datastoreItem>
</file>

<file path=customXml/itemProps57.xml><?xml version="1.0" encoding="utf-8"?>
<ds:datastoreItem xmlns:ds="http://schemas.openxmlformats.org/officeDocument/2006/customXml" ds:itemID="{B53E17DF-FB7B-4F69-B783-73B9638BD9BB}">
  <ds:schemaRefs>
    <ds:schemaRef ds:uri="ESRI.ArcGIS.Mapping.OfficeIntegration.PowerPointInfo"/>
  </ds:schemaRefs>
</ds:datastoreItem>
</file>

<file path=customXml/itemProps58.xml><?xml version="1.0" encoding="utf-8"?>
<ds:datastoreItem xmlns:ds="http://schemas.openxmlformats.org/officeDocument/2006/customXml" ds:itemID="{AC515AE4-8964-4B7C-83C2-2C232DBDAA78}">
  <ds:schemaRefs>
    <ds:schemaRef ds:uri="ESRI.ArcGIS.Mapping.OfficeIntegration.PowerPointInfo"/>
  </ds:schemaRefs>
</ds:datastoreItem>
</file>

<file path=customXml/itemProps59.xml><?xml version="1.0" encoding="utf-8"?>
<ds:datastoreItem xmlns:ds="http://schemas.openxmlformats.org/officeDocument/2006/customXml" ds:itemID="{A5C6AE79-3A44-46C1-A480-9BDF2ED4F082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C26A9AAF-55BB-460B-A4B8-CE57E7127A28}">
  <ds:schemaRefs>
    <ds:schemaRef ds:uri="ESRI.ArcGIS.Mapping.OfficeIntegration.PowerPointInfo"/>
  </ds:schemaRefs>
</ds:datastoreItem>
</file>

<file path=customXml/itemProps60.xml><?xml version="1.0" encoding="utf-8"?>
<ds:datastoreItem xmlns:ds="http://schemas.openxmlformats.org/officeDocument/2006/customXml" ds:itemID="{455CD7CA-5699-48C9-AB31-B74EAB3164BF}">
  <ds:schemaRefs>
    <ds:schemaRef ds:uri="ESRI.ArcGIS.Mapping.OfficeIntegration.PowerPointInfo"/>
  </ds:schemaRefs>
</ds:datastoreItem>
</file>

<file path=customXml/itemProps61.xml><?xml version="1.0" encoding="utf-8"?>
<ds:datastoreItem xmlns:ds="http://schemas.openxmlformats.org/officeDocument/2006/customXml" ds:itemID="{D54DBF13-890D-47D8-B17C-B3D2A8058777}">
  <ds:schemaRefs>
    <ds:schemaRef ds:uri="ESRI.ArcGIS.Mapping.OfficeIntegration.PowerPointInfo"/>
  </ds:schemaRefs>
</ds:datastoreItem>
</file>

<file path=customXml/itemProps62.xml><?xml version="1.0" encoding="utf-8"?>
<ds:datastoreItem xmlns:ds="http://schemas.openxmlformats.org/officeDocument/2006/customXml" ds:itemID="{90A2C3CF-451D-4EBD-9740-9E0F7796DDB2}">
  <ds:schemaRefs>
    <ds:schemaRef ds:uri="ESRI.ArcGIS.Mapping.OfficeIntegration.PowerPointInfo"/>
  </ds:schemaRefs>
</ds:datastoreItem>
</file>

<file path=customXml/itemProps63.xml><?xml version="1.0" encoding="utf-8"?>
<ds:datastoreItem xmlns:ds="http://schemas.openxmlformats.org/officeDocument/2006/customXml" ds:itemID="{32CC8FEA-2701-411F-9801-23ACDAC5B519}">
  <ds:schemaRefs>
    <ds:schemaRef ds:uri="ESRI.ArcGIS.Mapping.OfficeIntegration.PowerPointInfo"/>
  </ds:schemaRefs>
</ds:datastoreItem>
</file>

<file path=customXml/itemProps64.xml><?xml version="1.0" encoding="utf-8"?>
<ds:datastoreItem xmlns:ds="http://schemas.openxmlformats.org/officeDocument/2006/customXml" ds:itemID="{F73E0E7F-E7DC-4322-9486-12CACCFEBEEC}">
  <ds:schemaRefs>
    <ds:schemaRef ds:uri="ESRI.ArcGIS.Mapping.OfficeIntegration.PowerPointInfo"/>
  </ds:schemaRefs>
</ds:datastoreItem>
</file>

<file path=customXml/itemProps65.xml><?xml version="1.0" encoding="utf-8"?>
<ds:datastoreItem xmlns:ds="http://schemas.openxmlformats.org/officeDocument/2006/customXml" ds:itemID="{0CA23663-BBA3-4EA1-AE9B-60D562C8DD2F}">
  <ds:schemaRefs>
    <ds:schemaRef ds:uri="ESRI.ArcGIS.Mapping.OfficeIntegration.PowerPointInfo"/>
  </ds:schemaRefs>
</ds:datastoreItem>
</file>

<file path=customXml/itemProps66.xml><?xml version="1.0" encoding="utf-8"?>
<ds:datastoreItem xmlns:ds="http://schemas.openxmlformats.org/officeDocument/2006/customXml" ds:itemID="{7042E028-BF4A-454E-BD85-402060A27A90}">
  <ds:schemaRefs>
    <ds:schemaRef ds:uri="ESRI.ArcGIS.Mapping.OfficeIntegration.PowerPointInfo"/>
  </ds:schemaRefs>
</ds:datastoreItem>
</file>

<file path=customXml/itemProps67.xml><?xml version="1.0" encoding="utf-8"?>
<ds:datastoreItem xmlns:ds="http://schemas.openxmlformats.org/officeDocument/2006/customXml" ds:itemID="{E8D87FA1-5696-4465-AFF8-3569AB33AE5C}">
  <ds:schemaRefs>
    <ds:schemaRef ds:uri="ESRI.ArcGIS.Mapping.OfficeIntegration.PowerPointInfo"/>
  </ds:schemaRefs>
</ds:datastoreItem>
</file>

<file path=customXml/itemProps68.xml><?xml version="1.0" encoding="utf-8"?>
<ds:datastoreItem xmlns:ds="http://schemas.openxmlformats.org/officeDocument/2006/customXml" ds:itemID="{25E347DD-4A52-42F4-847A-6269A993E883}">
  <ds:schemaRefs>
    <ds:schemaRef ds:uri="ESRI.ArcGIS.Mapping.OfficeIntegration.PowerPointInfo"/>
  </ds:schemaRefs>
</ds:datastoreItem>
</file>

<file path=customXml/itemProps69.xml><?xml version="1.0" encoding="utf-8"?>
<ds:datastoreItem xmlns:ds="http://schemas.openxmlformats.org/officeDocument/2006/customXml" ds:itemID="{209F5746-E008-4C7D-B1FC-9B99FCBF44F9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F484DCEC-79DA-4C1D-B65D-9A979B7BA33B}">
  <ds:schemaRefs>
    <ds:schemaRef ds:uri="ESRI.ArcGIS.Mapping.OfficeIntegration.PowerPointInfo"/>
  </ds:schemaRefs>
</ds:datastoreItem>
</file>

<file path=customXml/itemProps70.xml><?xml version="1.0" encoding="utf-8"?>
<ds:datastoreItem xmlns:ds="http://schemas.openxmlformats.org/officeDocument/2006/customXml" ds:itemID="{C6073F4F-9C8E-4293-B929-B5E205BB370A}">
  <ds:schemaRefs>
    <ds:schemaRef ds:uri="ESRI.ArcGIS.Mapping.OfficeIntegration.PowerPointInfo"/>
  </ds:schemaRefs>
</ds:datastoreItem>
</file>

<file path=customXml/itemProps71.xml><?xml version="1.0" encoding="utf-8"?>
<ds:datastoreItem xmlns:ds="http://schemas.openxmlformats.org/officeDocument/2006/customXml" ds:itemID="{06616E87-A72F-440D-952F-23E8D1E9F6F5}">
  <ds:schemaRefs>
    <ds:schemaRef ds:uri="ESRI.ArcGIS.Mapping.OfficeIntegration.PowerPointInfo"/>
  </ds:schemaRefs>
</ds:datastoreItem>
</file>

<file path=customXml/itemProps72.xml><?xml version="1.0" encoding="utf-8"?>
<ds:datastoreItem xmlns:ds="http://schemas.openxmlformats.org/officeDocument/2006/customXml" ds:itemID="{108D0877-9C7A-46FB-8BA4-1C4F93F07782}">
  <ds:schemaRefs>
    <ds:schemaRef ds:uri="ESRI.ArcGIS.Mapping.OfficeIntegration.PowerPointInfo"/>
  </ds:schemaRefs>
</ds:datastoreItem>
</file>

<file path=customXml/itemProps73.xml><?xml version="1.0" encoding="utf-8"?>
<ds:datastoreItem xmlns:ds="http://schemas.openxmlformats.org/officeDocument/2006/customXml" ds:itemID="{F15D3911-D7BA-45B6-B7BB-8CE0C08CA4E8}">
  <ds:schemaRefs>
    <ds:schemaRef ds:uri="ESRI.ArcGIS.Mapping.OfficeIntegration.PowerPointInfo"/>
  </ds:schemaRefs>
</ds:datastoreItem>
</file>

<file path=customXml/itemProps74.xml><?xml version="1.0" encoding="utf-8"?>
<ds:datastoreItem xmlns:ds="http://schemas.openxmlformats.org/officeDocument/2006/customXml" ds:itemID="{28B23A37-D6EB-478F-9EF5-5A4EC20A331B}">
  <ds:schemaRefs>
    <ds:schemaRef ds:uri="ESRI.ArcGIS.Mapping.OfficeIntegration.PowerPointInfo"/>
  </ds:schemaRefs>
</ds:datastoreItem>
</file>

<file path=customXml/itemProps75.xml><?xml version="1.0" encoding="utf-8"?>
<ds:datastoreItem xmlns:ds="http://schemas.openxmlformats.org/officeDocument/2006/customXml" ds:itemID="{221DC89B-202D-46BC-B8D7-B581F0F77F08}">
  <ds:schemaRefs>
    <ds:schemaRef ds:uri="ESRI.ArcGIS.Mapping.OfficeIntegration.PowerPointInfo"/>
  </ds:schemaRefs>
</ds:datastoreItem>
</file>

<file path=customXml/itemProps76.xml><?xml version="1.0" encoding="utf-8"?>
<ds:datastoreItem xmlns:ds="http://schemas.openxmlformats.org/officeDocument/2006/customXml" ds:itemID="{7BC15D69-C8C0-46E1-ACB9-E4C6D6362135}">
  <ds:schemaRefs>
    <ds:schemaRef ds:uri="ESRI.ArcGIS.Mapping.OfficeIntegration.PowerPointInfo"/>
  </ds:schemaRefs>
</ds:datastoreItem>
</file>

<file path=customXml/itemProps77.xml><?xml version="1.0" encoding="utf-8"?>
<ds:datastoreItem xmlns:ds="http://schemas.openxmlformats.org/officeDocument/2006/customXml" ds:itemID="{E8F1B37D-14C9-4484-8A34-63ED0AB0A025}">
  <ds:schemaRefs>
    <ds:schemaRef ds:uri="ESRI.ArcGIS.Mapping.OfficeIntegration.PowerPointInfo"/>
  </ds:schemaRefs>
</ds:datastoreItem>
</file>

<file path=customXml/itemProps78.xml><?xml version="1.0" encoding="utf-8"?>
<ds:datastoreItem xmlns:ds="http://schemas.openxmlformats.org/officeDocument/2006/customXml" ds:itemID="{BAD3EDF6-3AD3-4BEF-994E-3B9BA591A7E4}">
  <ds:schemaRefs>
    <ds:schemaRef ds:uri="ESRI.ArcGIS.Mapping.OfficeIntegration.PowerPointInfo"/>
  </ds:schemaRefs>
</ds:datastoreItem>
</file>

<file path=customXml/itemProps79.xml><?xml version="1.0" encoding="utf-8"?>
<ds:datastoreItem xmlns:ds="http://schemas.openxmlformats.org/officeDocument/2006/customXml" ds:itemID="{6526F7E9-E08B-48A9-A7D4-B83F2DC50600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FF91CBE7-4755-4D87-B5FE-8FD05FAC3C3F}">
  <ds:schemaRefs>
    <ds:schemaRef ds:uri="ESRI.ArcGIS.Mapping.OfficeIntegration.PowerPointInfo"/>
  </ds:schemaRefs>
</ds:datastoreItem>
</file>

<file path=customXml/itemProps80.xml><?xml version="1.0" encoding="utf-8"?>
<ds:datastoreItem xmlns:ds="http://schemas.openxmlformats.org/officeDocument/2006/customXml" ds:itemID="{424136E0-3A18-449D-AA85-87CA4A4FAE37}">
  <ds:schemaRefs>
    <ds:schemaRef ds:uri="ESRI.ArcGIS.Mapping.OfficeIntegration.PowerPointInfo"/>
  </ds:schemaRefs>
</ds:datastoreItem>
</file>

<file path=customXml/itemProps81.xml><?xml version="1.0" encoding="utf-8"?>
<ds:datastoreItem xmlns:ds="http://schemas.openxmlformats.org/officeDocument/2006/customXml" ds:itemID="{A95B15E9-53AB-4382-A327-EDA21EDDEE4A}">
  <ds:schemaRefs>
    <ds:schemaRef ds:uri="ESRI.ArcGIS.Mapping.OfficeIntegration.PowerPointInfo"/>
  </ds:schemaRefs>
</ds:datastoreItem>
</file>

<file path=customXml/itemProps82.xml><?xml version="1.0" encoding="utf-8"?>
<ds:datastoreItem xmlns:ds="http://schemas.openxmlformats.org/officeDocument/2006/customXml" ds:itemID="{305C5C21-CA38-4EE4-A27A-E81E1A2E4CA4}">
  <ds:schemaRefs>
    <ds:schemaRef ds:uri="ESRI.ArcGIS.Mapping.OfficeIntegration.PowerPointInfo"/>
  </ds:schemaRefs>
</ds:datastoreItem>
</file>

<file path=customXml/itemProps83.xml><?xml version="1.0" encoding="utf-8"?>
<ds:datastoreItem xmlns:ds="http://schemas.openxmlformats.org/officeDocument/2006/customXml" ds:itemID="{5C99E494-6952-43BB-B76F-F5E97CE5325F}">
  <ds:schemaRefs>
    <ds:schemaRef ds:uri="ESRI.ArcGIS.Mapping.OfficeIntegration.PowerPointInfo"/>
  </ds:schemaRefs>
</ds:datastoreItem>
</file>

<file path=customXml/itemProps84.xml><?xml version="1.0" encoding="utf-8"?>
<ds:datastoreItem xmlns:ds="http://schemas.openxmlformats.org/officeDocument/2006/customXml" ds:itemID="{735A1CC2-27F6-42EB-9B71-721F1AED0AF6}">
  <ds:schemaRefs>
    <ds:schemaRef ds:uri="ESRI.ArcGIS.Mapping.OfficeIntegration.PowerPointInfo"/>
  </ds:schemaRefs>
</ds:datastoreItem>
</file>

<file path=customXml/itemProps85.xml><?xml version="1.0" encoding="utf-8"?>
<ds:datastoreItem xmlns:ds="http://schemas.openxmlformats.org/officeDocument/2006/customXml" ds:itemID="{B8E2CB75-E416-4BE4-8B7A-3DA2B806EEE6}">
  <ds:schemaRefs>
    <ds:schemaRef ds:uri="ESRI.ArcGIS.Mapping.OfficeIntegration.PowerPointInfo"/>
  </ds:schemaRefs>
</ds:datastoreItem>
</file>

<file path=customXml/itemProps86.xml><?xml version="1.0" encoding="utf-8"?>
<ds:datastoreItem xmlns:ds="http://schemas.openxmlformats.org/officeDocument/2006/customXml" ds:itemID="{BFD29FFF-DC34-4EF7-BF8B-6BF063A40157}">
  <ds:schemaRefs>
    <ds:schemaRef ds:uri="ESRI.ArcGIS.Mapping.OfficeIntegration.PowerPointInfo"/>
  </ds:schemaRefs>
</ds:datastoreItem>
</file>

<file path=customXml/itemProps87.xml><?xml version="1.0" encoding="utf-8"?>
<ds:datastoreItem xmlns:ds="http://schemas.openxmlformats.org/officeDocument/2006/customXml" ds:itemID="{65725D5F-9B78-48E4-90E1-D90A4F91345A}">
  <ds:schemaRefs>
    <ds:schemaRef ds:uri="ESRI.ArcGIS.Mapping.OfficeIntegration.PowerPointInfo"/>
  </ds:schemaRefs>
</ds:datastoreItem>
</file>

<file path=customXml/itemProps88.xml><?xml version="1.0" encoding="utf-8"?>
<ds:datastoreItem xmlns:ds="http://schemas.openxmlformats.org/officeDocument/2006/customXml" ds:itemID="{D1ECE9F2-8777-452E-A0AD-1FAB3A6EB0EE}">
  <ds:schemaRefs>
    <ds:schemaRef ds:uri="ESRI.ArcGIS.Mapping.OfficeIntegration.PowerPointInfo"/>
  </ds:schemaRefs>
</ds:datastoreItem>
</file>

<file path=customXml/itemProps89.xml><?xml version="1.0" encoding="utf-8"?>
<ds:datastoreItem xmlns:ds="http://schemas.openxmlformats.org/officeDocument/2006/customXml" ds:itemID="{A46A92BB-3818-405C-A3A5-9A5DE0984C08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BBF02A02-D642-4E88-A7A1-0BA0BB711253}">
  <ds:schemaRefs>
    <ds:schemaRef ds:uri="ESRI.ArcGIS.Mapping.OfficeIntegration.PowerPointInfo"/>
  </ds:schemaRefs>
</ds:datastoreItem>
</file>

<file path=customXml/itemProps90.xml><?xml version="1.0" encoding="utf-8"?>
<ds:datastoreItem xmlns:ds="http://schemas.openxmlformats.org/officeDocument/2006/customXml" ds:itemID="{EA70212D-E906-4E51-B6BD-C40D68DBE1BA}">
  <ds:schemaRefs>
    <ds:schemaRef ds:uri="ESRI.ArcGIS.Mapping.OfficeIntegration.PowerPointInfo"/>
  </ds:schemaRefs>
</ds:datastoreItem>
</file>

<file path=customXml/itemProps91.xml><?xml version="1.0" encoding="utf-8"?>
<ds:datastoreItem xmlns:ds="http://schemas.openxmlformats.org/officeDocument/2006/customXml" ds:itemID="{9BB81126-2873-41D0-B856-8E929D217EBD}">
  <ds:schemaRefs>
    <ds:schemaRef ds:uri="ESRI.ArcGIS.Mapping.OfficeIntegration.PowerPointInfo"/>
  </ds:schemaRefs>
</ds:datastoreItem>
</file>

<file path=customXml/itemProps92.xml><?xml version="1.0" encoding="utf-8"?>
<ds:datastoreItem xmlns:ds="http://schemas.openxmlformats.org/officeDocument/2006/customXml" ds:itemID="{3011A6FB-83BC-4037-A272-1BADF69A5AB4}">
  <ds:schemaRefs>
    <ds:schemaRef ds:uri="ESRI.ArcGIS.Mapping.OfficeIntegration.PowerPointInfo"/>
  </ds:schemaRefs>
</ds:datastoreItem>
</file>

<file path=customXml/itemProps93.xml><?xml version="1.0" encoding="utf-8"?>
<ds:datastoreItem xmlns:ds="http://schemas.openxmlformats.org/officeDocument/2006/customXml" ds:itemID="{98D2F53E-8D74-4CFA-A14E-4FBCF5005745}">
  <ds:schemaRefs>
    <ds:schemaRef ds:uri="ESRI.ArcGIS.Mapping.OfficeIntegration.PowerPointInfo"/>
  </ds:schemaRefs>
</ds:datastoreItem>
</file>

<file path=customXml/itemProps94.xml><?xml version="1.0" encoding="utf-8"?>
<ds:datastoreItem xmlns:ds="http://schemas.openxmlformats.org/officeDocument/2006/customXml" ds:itemID="{5A543695-4C15-4273-9B6B-FE0F41D14E0A}">
  <ds:schemaRefs>
    <ds:schemaRef ds:uri="ESRI.ArcGIS.Mapping.OfficeIntegration.PowerPointInfo"/>
  </ds:schemaRefs>
</ds:datastoreItem>
</file>

<file path=customXml/itemProps95.xml><?xml version="1.0" encoding="utf-8"?>
<ds:datastoreItem xmlns:ds="http://schemas.openxmlformats.org/officeDocument/2006/customXml" ds:itemID="{4C6F66FB-E69E-4CC6-B70A-B83DBDADB2B5}">
  <ds:schemaRefs>
    <ds:schemaRef ds:uri="ESRI.ArcGIS.Mapping.OfficeIntegration.PowerPointInfo"/>
  </ds:schemaRefs>
</ds:datastoreItem>
</file>

<file path=customXml/itemProps96.xml><?xml version="1.0" encoding="utf-8"?>
<ds:datastoreItem xmlns:ds="http://schemas.openxmlformats.org/officeDocument/2006/customXml" ds:itemID="{F0CB998F-D79E-42E1-A5CB-4AC5B48124B8}">
  <ds:schemaRefs>
    <ds:schemaRef ds:uri="ESRI.ArcGIS.Mapping.OfficeIntegration.PowerPointInfo"/>
  </ds:schemaRefs>
</ds:datastoreItem>
</file>

<file path=customXml/itemProps97.xml><?xml version="1.0" encoding="utf-8"?>
<ds:datastoreItem xmlns:ds="http://schemas.openxmlformats.org/officeDocument/2006/customXml" ds:itemID="{CBC4AED8-D01D-4312-94F2-2C9D2361B9B8}">
  <ds:schemaRefs>
    <ds:schemaRef ds:uri="ESRI.ArcGIS.Mapping.OfficeIntegration.PowerPointInfo"/>
  </ds:schemaRefs>
</ds:datastoreItem>
</file>

<file path=customXml/itemProps98.xml><?xml version="1.0" encoding="utf-8"?>
<ds:datastoreItem xmlns:ds="http://schemas.openxmlformats.org/officeDocument/2006/customXml" ds:itemID="{257D1A4C-79FA-4571-8FB1-A5FEEE94D5A6}">
  <ds:schemaRefs>
    <ds:schemaRef ds:uri="ESRI.ArcGIS.Mapping.OfficeIntegration.PowerPointInfo"/>
  </ds:schemaRefs>
</ds:datastoreItem>
</file>

<file path=customXml/itemProps99.xml><?xml version="1.0" encoding="utf-8"?>
<ds:datastoreItem xmlns:ds="http://schemas.openxmlformats.org/officeDocument/2006/customXml" ds:itemID="{3963CFD3-DEDE-40DD-9DEF-1C8A2E244396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12115</TotalTime>
  <Words>689</Words>
  <Application>Microsoft Macintosh PowerPoint</Application>
  <PresentationFormat>On-screen Show (16:10)</PresentationFormat>
  <Paragraphs>180</Paragraphs>
  <Slides>23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eurostat - framework contract KO</dc:title>
  <dc:creator>Alberto Telletxea Viana</dc:creator>
  <cp:lastModifiedBy>Alberto Telletxea</cp:lastModifiedBy>
  <cp:revision>1137</cp:revision>
  <dcterms:created xsi:type="dcterms:W3CDTF">2013-10-08T19:40:10Z</dcterms:created>
  <dcterms:modified xsi:type="dcterms:W3CDTF">2015-11-12T06:27:17Z</dcterms:modified>
</cp:coreProperties>
</file>