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2"/>
  </p:sldMasterIdLst>
  <p:notesMasterIdLst>
    <p:notesMasterId r:id="rId285"/>
  </p:notesMasterIdLst>
  <p:handoutMasterIdLst>
    <p:handoutMasterId r:id="rId286"/>
  </p:handoutMasterIdLst>
  <p:sldIdLst>
    <p:sldId id="256" r:id="rId243"/>
    <p:sldId id="281" r:id="rId244"/>
    <p:sldId id="345" r:id="rId245"/>
    <p:sldId id="428" r:id="rId246"/>
    <p:sldId id="426" r:id="rId247"/>
    <p:sldId id="440" r:id="rId248"/>
    <p:sldId id="425" r:id="rId249"/>
    <p:sldId id="401" r:id="rId250"/>
    <p:sldId id="406" r:id="rId251"/>
    <p:sldId id="439" r:id="rId252"/>
    <p:sldId id="423" r:id="rId253"/>
    <p:sldId id="421" r:id="rId254"/>
    <p:sldId id="422" r:id="rId255"/>
    <p:sldId id="411" r:id="rId256"/>
    <p:sldId id="407" r:id="rId257"/>
    <p:sldId id="408" r:id="rId258"/>
    <p:sldId id="438" r:id="rId259"/>
    <p:sldId id="409" r:id="rId260"/>
    <p:sldId id="410" r:id="rId261"/>
    <p:sldId id="402" r:id="rId262"/>
    <p:sldId id="430" r:id="rId263"/>
    <p:sldId id="443" r:id="rId264"/>
    <p:sldId id="442" r:id="rId265"/>
    <p:sldId id="416" r:id="rId266"/>
    <p:sldId id="417" r:id="rId267"/>
    <p:sldId id="418" r:id="rId268"/>
    <p:sldId id="403" r:id="rId269"/>
    <p:sldId id="427" r:id="rId270"/>
    <p:sldId id="429" r:id="rId271"/>
    <p:sldId id="431" r:id="rId272"/>
    <p:sldId id="432" r:id="rId273"/>
    <p:sldId id="433" r:id="rId274"/>
    <p:sldId id="434" r:id="rId275"/>
    <p:sldId id="435" r:id="rId276"/>
    <p:sldId id="436" r:id="rId277"/>
    <p:sldId id="437" r:id="rId278"/>
    <p:sldId id="424" r:id="rId279"/>
    <p:sldId id="404" r:id="rId280"/>
    <p:sldId id="420" r:id="rId281"/>
    <p:sldId id="441" r:id="rId282"/>
    <p:sldId id="332" r:id="rId283"/>
    <p:sldId id="330" r:id="rId284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Fernandez" initials="OF" lastIdx="1" clrIdx="0">
    <p:extLst/>
  </p:cmAuthor>
  <p:cmAuthor id="2" name="Fernanda Néry" initials="FN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0C"/>
    <a:srgbClr val="E2007A"/>
    <a:srgbClr val="D0D8E8"/>
    <a:srgbClr val="93CDDD"/>
    <a:srgbClr val="014D6F"/>
    <a:srgbClr val="D5006E"/>
    <a:srgbClr val="62A40F"/>
    <a:srgbClr val="FF33CC"/>
    <a:srgbClr val="BDC8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19" autoAdjust="0"/>
    <p:restoredTop sz="88518" autoAdjust="0"/>
  </p:normalViewPr>
  <p:slideViewPr>
    <p:cSldViewPr>
      <p:cViewPr varScale="1">
        <p:scale>
          <a:sx n="94" d="100"/>
          <a:sy n="94" d="100"/>
        </p:scale>
        <p:origin x="-112" y="-1264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170" Type="http://schemas.openxmlformats.org/officeDocument/2006/relationships/customXml" Target="../customXml/item170.xml"/><Relationship Id="rId171" Type="http://schemas.openxmlformats.org/officeDocument/2006/relationships/customXml" Target="../customXml/item171.xml"/><Relationship Id="rId172" Type="http://schemas.openxmlformats.org/officeDocument/2006/relationships/customXml" Target="../customXml/item172.xml"/><Relationship Id="rId173" Type="http://schemas.openxmlformats.org/officeDocument/2006/relationships/customXml" Target="../customXml/item173.xml"/><Relationship Id="rId174" Type="http://schemas.openxmlformats.org/officeDocument/2006/relationships/customXml" Target="../customXml/item174.xml"/><Relationship Id="rId175" Type="http://schemas.openxmlformats.org/officeDocument/2006/relationships/customXml" Target="../customXml/item175.xml"/><Relationship Id="rId176" Type="http://schemas.openxmlformats.org/officeDocument/2006/relationships/customXml" Target="../customXml/item176.xml"/><Relationship Id="rId177" Type="http://schemas.openxmlformats.org/officeDocument/2006/relationships/customXml" Target="../customXml/item177.xml"/><Relationship Id="rId178" Type="http://schemas.openxmlformats.org/officeDocument/2006/relationships/customXml" Target="../customXml/item178.xml"/><Relationship Id="rId179" Type="http://schemas.openxmlformats.org/officeDocument/2006/relationships/customXml" Target="../customXml/item179.xml"/><Relationship Id="rId260" Type="http://schemas.openxmlformats.org/officeDocument/2006/relationships/slide" Target="slides/slide18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261" Type="http://schemas.openxmlformats.org/officeDocument/2006/relationships/slide" Target="slides/slide19.xml"/><Relationship Id="rId262" Type="http://schemas.openxmlformats.org/officeDocument/2006/relationships/slide" Target="slides/slide20.xml"/><Relationship Id="rId263" Type="http://schemas.openxmlformats.org/officeDocument/2006/relationships/slide" Target="slides/slide21.xml"/><Relationship Id="rId264" Type="http://schemas.openxmlformats.org/officeDocument/2006/relationships/slide" Target="slides/slide22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200" Type="http://schemas.openxmlformats.org/officeDocument/2006/relationships/customXml" Target="../customXml/item200.xml"/><Relationship Id="rId201" Type="http://schemas.openxmlformats.org/officeDocument/2006/relationships/customXml" Target="../customXml/item201.xml"/><Relationship Id="rId202" Type="http://schemas.openxmlformats.org/officeDocument/2006/relationships/customXml" Target="../customXml/item202.xml"/><Relationship Id="rId203" Type="http://schemas.openxmlformats.org/officeDocument/2006/relationships/customXml" Target="../customXml/item203.xml"/><Relationship Id="rId204" Type="http://schemas.openxmlformats.org/officeDocument/2006/relationships/customXml" Target="../customXml/item204.xml"/><Relationship Id="rId205" Type="http://schemas.openxmlformats.org/officeDocument/2006/relationships/customXml" Target="../customXml/item205.xml"/><Relationship Id="rId206" Type="http://schemas.openxmlformats.org/officeDocument/2006/relationships/customXml" Target="../customXml/item206.xml"/><Relationship Id="rId207" Type="http://schemas.openxmlformats.org/officeDocument/2006/relationships/customXml" Target="../customXml/item207.xml"/><Relationship Id="rId208" Type="http://schemas.openxmlformats.org/officeDocument/2006/relationships/customXml" Target="../customXml/item208.xml"/><Relationship Id="rId209" Type="http://schemas.openxmlformats.org/officeDocument/2006/relationships/customXml" Target="../customXml/item209.xml"/><Relationship Id="rId265" Type="http://schemas.openxmlformats.org/officeDocument/2006/relationships/slide" Target="slides/slide23.xml"/><Relationship Id="rId266" Type="http://schemas.openxmlformats.org/officeDocument/2006/relationships/slide" Target="slides/slide24.xml"/><Relationship Id="rId267" Type="http://schemas.openxmlformats.org/officeDocument/2006/relationships/slide" Target="slides/slide25.xml"/><Relationship Id="rId268" Type="http://schemas.openxmlformats.org/officeDocument/2006/relationships/slide" Target="slides/slide26.xml"/><Relationship Id="rId26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80" Type="http://schemas.openxmlformats.org/officeDocument/2006/relationships/customXml" Target="../customXml/item180.xml"/><Relationship Id="rId181" Type="http://schemas.openxmlformats.org/officeDocument/2006/relationships/customXml" Target="../customXml/item181.xml"/><Relationship Id="rId182" Type="http://schemas.openxmlformats.org/officeDocument/2006/relationships/customXml" Target="../customXml/item182.xml"/><Relationship Id="rId183" Type="http://schemas.openxmlformats.org/officeDocument/2006/relationships/customXml" Target="../customXml/item183.xml"/><Relationship Id="rId184" Type="http://schemas.openxmlformats.org/officeDocument/2006/relationships/customXml" Target="../customXml/item184.xml"/><Relationship Id="rId185" Type="http://schemas.openxmlformats.org/officeDocument/2006/relationships/customXml" Target="../customXml/item185.xml"/><Relationship Id="rId186" Type="http://schemas.openxmlformats.org/officeDocument/2006/relationships/customXml" Target="../customXml/item186.xml"/><Relationship Id="rId187" Type="http://schemas.openxmlformats.org/officeDocument/2006/relationships/customXml" Target="../customXml/item187.xml"/><Relationship Id="rId188" Type="http://schemas.openxmlformats.org/officeDocument/2006/relationships/customXml" Target="../customXml/item188.xml"/><Relationship Id="rId189" Type="http://schemas.openxmlformats.org/officeDocument/2006/relationships/customXml" Target="../customXml/item189.xml"/><Relationship Id="rId270" Type="http://schemas.openxmlformats.org/officeDocument/2006/relationships/slide" Target="slides/slide28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271" Type="http://schemas.openxmlformats.org/officeDocument/2006/relationships/slide" Target="slides/slide29.xml"/><Relationship Id="rId272" Type="http://schemas.openxmlformats.org/officeDocument/2006/relationships/slide" Target="slides/slide30.xml"/><Relationship Id="rId273" Type="http://schemas.openxmlformats.org/officeDocument/2006/relationships/slide" Target="slides/slide31.xml"/><Relationship Id="rId274" Type="http://schemas.openxmlformats.org/officeDocument/2006/relationships/slide" Target="slides/slide32.xml"/><Relationship Id="rId120" Type="http://schemas.openxmlformats.org/officeDocument/2006/relationships/customXml" Target="../customXml/item120.xml"/><Relationship Id="rId121" Type="http://schemas.openxmlformats.org/officeDocument/2006/relationships/customXml" Target="../customXml/item121.xml"/><Relationship Id="rId122" Type="http://schemas.openxmlformats.org/officeDocument/2006/relationships/customXml" Target="../customXml/item122.xml"/><Relationship Id="rId123" Type="http://schemas.openxmlformats.org/officeDocument/2006/relationships/customXml" Target="../customXml/item123.xml"/><Relationship Id="rId124" Type="http://schemas.openxmlformats.org/officeDocument/2006/relationships/customXml" Target="../customXml/item124.xml"/><Relationship Id="rId125" Type="http://schemas.openxmlformats.org/officeDocument/2006/relationships/customXml" Target="../customXml/item125.xml"/><Relationship Id="rId126" Type="http://schemas.openxmlformats.org/officeDocument/2006/relationships/customXml" Target="../customXml/item126.xml"/><Relationship Id="rId127" Type="http://schemas.openxmlformats.org/officeDocument/2006/relationships/customXml" Target="../customXml/item127.xml"/><Relationship Id="rId128" Type="http://schemas.openxmlformats.org/officeDocument/2006/relationships/customXml" Target="../customXml/item128.xml"/><Relationship Id="rId129" Type="http://schemas.openxmlformats.org/officeDocument/2006/relationships/customXml" Target="../customXml/item129.xml"/><Relationship Id="rId210" Type="http://schemas.openxmlformats.org/officeDocument/2006/relationships/customXml" Target="../customXml/item210.xml"/><Relationship Id="rId211" Type="http://schemas.openxmlformats.org/officeDocument/2006/relationships/customXml" Target="../customXml/item211.xml"/><Relationship Id="rId212" Type="http://schemas.openxmlformats.org/officeDocument/2006/relationships/customXml" Target="../customXml/item212.xml"/><Relationship Id="rId213" Type="http://schemas.openxmlformats.org/officeDocument/2006/relationships/customXml" Target="../customXml/item213.xml"/><Relationship Id="rId214" Type="http://schemas.openxmlformats.org/officeDocument/2006/relationships/customXml" Target="../customXml/item214.xml"/><Relationship Id="rId215" Type="http://schemas.openxmlformats.org/officeDocument/2006/relationships/customXml" Target="../customXml/item215.xml"/><Relationship Id="rId216" Type="http://schemas.openxmlformats.org/officeDocument/2006/relationships/customXml" Target="../customXml/item216.xml"/><Relationship Id="rId217" Type="http://schemas.openxmlformats.org/officeDocument/2006/relationships/customXml" Target="../customXml/item217.xml"/><Relationship Id="rId218" Type="http://schemas.openxmlformats.org/officeDocument/2006/relationships/customXml" Target="../customXml/item218.xml"/><Relationship Id="rId219" Type="http://schemas.openxmlformats.org/officeDocument/2006/relationships/customXml" Target="../customXml/item219.xml"/><Relationship Id="rId275" Type="http://schemas.openxmlformats.org/officeDocument/2006/relationships/slide" Target="slides/slide33.xml"/><Relationship Id="rId276" Type="http://schemas.openxmlformats.org/officeDocument/2006/relationships/slide" Target="slides/slide34.xml"/><Relationship Id="rId277" Type="http://schemas.openxmlformats.org/officeDocument/2006/relationships/slide" Target="slides/slide35.xml"/><Relationship Id="rId278" Type="http://schemas.openxmlformats.org/officeDocument/2006/relationships/slide" Target="slides/slide36.xml"/><Relationship Id="rId279" Type="http://schemas.openxmlformats.org/officeDocument/2006/relationships/slide" Target="slides/slide37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190" Type="http://schemas.openxmlformats.org/officeDocument/2006/relationships/customXml" Target="../customXml/item190.xml"/><Relationship Id="rId191" Type="http://schemas.openxmlformats.org/officeDocument/2006/relationships/customXml" Target="../customXml/item191.xml"/><Relationship Id="rId192" Type="http://schemas.openxmlformats.org/officeDocument/2006/relationships/customXml" Target="../customXml/item192.xml"/><Relationship Id="rId193" Type="http://schemas.openxmlformats.org/officeDocument/2006/relationships/customXml" Target="../customXml/item193.xml"/><Relationship Id="rId194" Type="http://schemas.openxmlformats.org/officeDocument/2006/relationships/customXml" Target="../customXml/item194.xml"/><Relationship Id="rId195" Type="http://schemas.openxmlformats.org/officeDocument/2006/relationships/customXml" Target="../customXml/item195.xml"/><Relationship Id="rId196" Type="http://schemas.openxmlformats.org/officeDocument/2006/relationships/customXml" Target="../customXml/item196.xml"/><Relationship Id="rId197" Type="http://schemas.openxmlformats.org/officeDocument/2006/relationships/customXml" Target="../customXml/item197.xml"/><Relationship Id="rId198" Type="http://schemas.openxmlformats.org/officeDocument/2006/relationships/customXml" Target="../customXml/item198.xml"/><Relationship Id="rId199" Type="http://schemas.openxmlformats.org/officeDocument/2006/relationships/customXml" Target="../customXml/item199.xml"/><Relationship Id="rId280" Type="http://schemas.openxmlformats.org/officeDocument/2006/relationships/slide" Target="slides/slide38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281" Type="http://schemas.openxmlformats.org/officeDocument/2006/relationships/slide" Target="slides/slide39.xml"/><Relationship Id="rId282" Type="http://schemas.openxmlformats.org/officeDocument/2006/relationships/slide" Target="slides/slide40.xml"/><Relationship Id="rId283" Type="http://schemas.openxmlformats.org/officeDocument/2006/relationships/slide" Target="slides/slide41.xml"/><Relationship Id="rId284" Type="http://schemas.openxmlformats.org/officeDocument/2006/relationships/slide" Target="slides/slide42.xml"/><Relationship Id="rId130" Type="http://schemas.openxmlformats.org/officeDocument/2006/relationships/customXml" Target="../customXml/item130.xml"/><Relationship Id="rId131" Type="http://schemas.openxmlformats.org/officeDocument/2006/relationships/customXml" Target="../customXml/item131.xml"/><Relationship Id="rId132" Type="http://schemas.openxmlformats.org/officeDocument/2006/relationships/customXml" Target="../customXml/item132.xml"/><Relationship Id="rId133" Type="http://schemas.openxmlformats.org/officeDocument/2006/relationships/customXml" Target="../customXml/item133.xml"/><Relationship Id="rId220" Type="http://schemas.openxmlformats.org/officeDocument/2006/relationships/customXml" Target="../customXml/item220.xml"/><Relationship Id="rId221" Type="http://schemas.openxmlformats.org/officeDocument/2006/relationships/customXml" Target="../customXml/item221.xml"/><Relationship Id="rId222" Type="http://schemas.openxmlformats.org/officeDocument/2006/relationships/customXml" Target="../customXml/item222.xml"/><Relationship Id="rId223" Type="http://schemas.openxmlformats.org/officeDocument/2006/relationships/customXml" Target="../customXml/item223.xml"/><Relationship Id="rId224" Type="http://schemas.openxmlformats.org/officeDocument/2006/relationships/customXml" Target="../customXml/item224.xml"/><Relationship Id="rId225" Type="http://schemas.openxmlformats.org/officeDocument/2006/relationships/customXml" Target="../customXml/item225.xml"/><Relationship Id="rId226" Type="http://schemas.openxmlformats.org/officeDocument/2006/relationships/customXml" Target="../customXml/item226.xml"/><Relationship Id="rId227" Type="http://schemas.openxmlformats.org/officeDocument/2006/relationships/customXml" Target="../customXml/item227.xml"/><Relationship Id="rId228" Type="http://schemas.openxmlformats.org/officeDocument/2006/relationships/customXml" Target="../customXml/item228.xml"/><Relationship Id="rId229" Type="http://schemas.openxmlformats.org/officeDocument/2006/relationships/customXml" Target="../customXml/item229.xml"/><Relationship Id="rId134" Type="http://schemas.openxmlformats.org/officeDocument/2006/relationships/customXml" Target="../customXml/item134.xml"/><Relationship Id="rId135" Type="http://schemas.openxmlformats.org/officeDocument/2006/relationships/customXml" Target="../customXml/item135.xml"/><Relationship Id="rId136" Type="http://schemas.openxmlformats.org/officeDocument/2006/relationships/customXml" Target="../customXml/item136.xml"/><Relationship Id="rId137" Type="http://schemas.openxmlformats.org/officeDocument/2006/relationships/customXml" Target="../customXml/item137.xml"/><Relationship Id="rId138" Type="http://schemas.openxmlformats.org/officeDocument/2006/relationships/customXml" Target="../customXml/item138.xml"/><Relationship Id="rId139" Type="http://schemas.openxmlformats.org/officeDocument/2006/relationships/customXml" Target="../customXml/item139.xml"/><Relationship Id="rId285" Type="http://schemas.openxmlformats.org/officeDocument/2006/relationships/notesMaster" Target="notesMasters/notesMaster1.xml"/><Relationship Id="rId286" Type="http://schemas.openxmlformats.org/officeDocument/2006/relationships/handoutMaster" Target="handoutMasters/handoutMaster1.xml"/><Relationship Id="rId287" Type="http://schemas.openxmlformats.org/officeDocument/2006/relationships/printerSettings" Target="printerSettings/printerSettings1.bin"/><Relationship Id="rId288" Type="http://schemas.openxmlformats.org/officeDocument/2006/relationships/commentAuthors" Target="commentAuthors.xml"/><Relationship Id="rId289" Type="http://schemas.openxmlformats.org/officeDocument/2006/relationships/presProps" Target="presProps.xml"/><Relationship Id="rId290" Type="http://schemas.openxmlformats.org/officeDocument/2006/relationships/viewProps" Target="viewProps.xml"/><Relationship Id="rId291" Type="http://schemas.openxmlformats.org/officeDocument/2006/relationships/theme" Target="theme/theme1.xml"/><Relationship Id="rId292" Type="http://schemas.openxmlformats.org/officeDocument/2006/relationships/tableStyles" Target="tableStyles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40" Type="http://schemas.openxmlformats.org/officeDocument/2006/relationships/customXml" Target="../customXml/item140.xml"/><Relationship Id="rId141" Type="http://schemas.openxmlformats.org/officeDocument/2006/relationships/customXml" Target="../customXml/item141.xml"/><Relationship Id="rId142" Type="http://schemas.openxmlformats.org/officeDocument/2006/relationships/customXml" Target="../customXml/item142.xml"/><Relationship Id="rId143" Type="http://schemas.openxmlformats.org/officeDocument/2006/relationships/customXml" Target="../customXml/item143.xml"/><Relationship Id="rId144" Type="http://schemas.openxmlformats.org/officeDocument/2006/relationships/customXml" Target="../customXml/item144.xml"/><Relationship Id="rId145" Type="http://schemas.openxmlformats.org/officeDocument/2006/relationships/customXml" Target="../customXml/item145.xml"/><Relationship Id="rId146" Type="http://schemas.openxmlformats.org/officeDocument/2006/relationships/customXml" Target="../customXml/item146.xml"/><Relationship Id="rId147" Type="http://schemas.openxmlformats.org/officeDocument/2006/relationships/customXml" Target="../customXml/item147.xml"/><Relationship Id="rId148" Type="http://schemas.openxmlformats.org/officeDocument/2006/relationships/customXml" Target="../customXml/item148.xml"/><Relationship Id="rId149" Type="http://schemas.openxmlformats.org/officeDocument/2006/relationships/customXml" Target="../customXml/item149.xml"/><Relationship Id="rId230" Type="http://schemas.openxmlformats.org/officeDocument/2006/relationships/customXml" Target="../customXml/item230.xml"/><Relationship Id="rId231" Type="http://schemas.openxmlformats.org/officeDocument/2006/relationships/customXml" Target="../customXml/item231.xml"/><Relationship Id="rId232" Type="http://schemas.openxmlformats.org/officeDocument/2006/relationships/customXml" Target="../customXml/item232.xml"/><Relationship Id="rId233" Type="http://schemas.openxmlformats.org/officeDocument/2006/relationships/customXml" Target="../customXml/item233.xml"/><Relationship Id="rId234" Type="http://schemas.openxmlformats.org/officeDocument/2006/relationships/customXml" Target="../customXml/item234.xml"/><Relationship Id="rId235" Type="http://schemas.openxmlformats.org/officeDocument/2006/relationships/customXml" Target="../customXml/item235.xml"/><Relationship Id="rId236" Type="http://schemas.openxmlformats.org/officeDocument/2006/relationships/customXml" Target="../customXml/item236.xml"/><Relationship Id="rId237" Type="http://schemas.openxmlformats.org/officeDocument/2006/relationships/customXml" Target="../customXml/item237.xml"/><Relationship Id="rId238" Type="http://schemas.openxmlformats.org/officeDocument/2006/relationships/customXml" Target="../customXml/item238.xml"/><Relationship Id="rId239" Type="http://schemas.openxmlformats.org/officeDocument/2006/relationships/customXml" Target="../customXml/item2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50" Type="http://schemas.openxmlformats.org/officeDocument/2006/relationships/customXml" Target="../customXml/item150.xml"/><Relationship Id="rId151" Type="http://schemas.openxmlformats.org/officeDocument/2006/relationships/customXml" Target="../customXml/item151.xml"/><Relationship Id="rId152" Type="http://schemas.openxmlformats.org/officeDocument/2006/relationships/customXml" Target="../customXml/item152.xml"/><Relationship Id="rId153" Type="http://schemas.openxmlformats.org/officeDocument/2006/relationships/customXml" Target="../customXml/item153.xml"/><Relationship Id="rId154" Type="http://schemas.openxmlformats.org/officeDocument/2006/relationships/customXml" Target="../customXml/item154.xml"/><Relationship Id="rId155" Type="http://schemas.openxmlformats.org/officeDocument/2006/relationships/customXml" Target="../customXml/item155.xml"/><Relationship Id="rId156" Type="http://schemas.openxmlformats.org/officeDocument/2006/relationships/customXml" Target="../customXml/item156.xml"/><Relationship Id="rId157" Type="http://schemas.openxmlformats.org/officeDocument/2006/relationships/customXml" Target="../customXml/item157.xml"/><Relationship Id="rId158" Type="http://schemas.openxmlformats.org/officeDocument/2006/relationships/customXml" Target="../customXml/item158.xml"/><Relationship Id="rId159" Type="http://schemas.openxmlformats.org/officeDocument/2006/relationships/customXml" Target="../customXml/item159.xml"/><Relationship Id="rId240" Type="http://schemas.openxmlformats.org/officeDocument/2006/relationships/customXml" Target="../customXml/item240.xml"/><Relationship Id="rId241" Type="http://schemas.openxmlformats.org/officeDocument/2006/relationships/customXml" Target="../customXml/item241.xml"/><Relationship Id="rId242" Type="http://schemas.openxmlformats.org/officeDocument/2006/relationships/slideMaster" Target="slideMasters/slideMaster1.xml"/><Relationship Id="rId243" Type="http://schemas.openxmlformats.org/officeDocument/2006/relationships/slide" Target="slides/slide1.xml"/><Relationship Id="rId244" Type="http://schemas.openxmlformats.org/officeDocument/2006/relationships/slide" Target="slides/slide2.xml"/><Relationship Id="rId245" Type="http://schemas.openxmlformats.org/officeDocument/2006/relationships/slide" Target="slides/slide3.xml"/><Relationship Id="rId246" Type="http://schemas.openxmlformats.org/officeDocument/2006/relationships/slide" Target="slides/slide4.xml"/><Relationship Id="rId247" Type="http://schemas.openxmlformats.org/officeDocument/2006/relationships/slide" Target="slides/slide5.xml"/><Relationship Id="rId248" Type="http://schemas.openxmlformats.org/officeDocument/2006/relationships/slide" Target="slides/slide6.xml"/><Relationship Id="rId249" Type="http://schemas.openxmlformats.org/officeDocument/2006/relationships/slide" Target="slides/slide7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60" Type="http://schemas.openxmlformats.org/officeDocument/2006/relationships/customXml" Target="../customXml/item160.xml"/><Relationship Id="rId161" Type="http://schemas.openxmlformats.org/officeDocument/2006/relationships/customXml" Target="../customXml/item161.xml"/><Relationship Id="rId162" Type="http://schemas.openxmlformats.org/officeDocument/2006/relationships/customXml" Target="../customXml/item162.xml"/><Relationship Id="rId163" Type="http://schemas.openxmlformats.org/officeDocument/2006/relationships/customXml" Target="../customXml/item163.xml"/><Relationship Id="rId164" Type="http://schemas.openxmlformats.org/officeDocument/2006/relationships/customXml" Target="../customXml/item164.xml"/><Relationship Id="rId165" Type="http://schemas.openxmlformats.org/officeDocument/2006/relationships/customXml" Target="../customXml/item165.xml"/><Relationship Id="rId166" Type="http://schemas.openxmlformats.org/officeDocument/2006/relationships/customXml" Target="../customXml/item166.xml"/><Relationship Id="rId167" Type="http://schemas.openxmlformats.org/officeDocument/2006/relationships/customXml" Target="../customXml/item167.xml"/><Relationship Id="rId168" Type="http://schemas.openxmlformats.org/officeDocument/2006/relationships/customXml" Target="../customXml/item168.xml"/><Relationship Id="rId169" Type="http://schemas.openxmlformats.org/officeDocument/2006/relationships/customXml" Target="../customXml/item169.xml"/><Relationship Id="rId250" Type="http://schemas.openxmlformats.org/officeDocument/2006/relationships/slide" Target="slides/slide8.xml"/><Relationship Id="rId251" Type="http://schemas.openxmlformats.org/officeDocument/2006/relationships/slide" Target="slides/slide9.xml"/><Relationship Id="rId252" Type="http://schemas.openxmlformats.org/officeDocument/2006/relationships/slide" Target="slides/slide10.xml"/><Relationship Id="rId253" Type="http://schemas.openxmlformats.org/officeDocument/2006/relationships/slide" Target="slides/slide11.xml"/><Relationship Id="rId254" Type="http://schemas.openxmlformats.org/officeDocument/2006/relationships/slide" Target="slides/slide12.xml"/><Relationship Id="rId255" Type="http://schemas.openxmlformats.org/officeDocument/2006/relationships/slide" Target="slides/slide13.xml"/><Relationship Id="rId256" Type="http://schemas.openxmlformats.org/officeDocument/2006/relationships/slide" Target="slides/slide14.xml"/><Relationship Id="rId257" Type="http://schemas.openxmlformats.org/officeDocument/2006/relationships/slide" Target="slides/slide15.xml"/><Relationship Id="rId258" Type="http://schemas.openxmlformats.org/officeDocument/2006/relationships/slide" Target="slides/slide16.xml"/><Relationship Id="rId259" Type="http://schemas.openxmlformats.org/officeDocument/2006/relationships/slide" Target="slides/slide17.xml"/><Relationship Id="rId100" Type="http://schemas.openxmlformats.org/officeDocument/2006/relationships/customXml" Target="../customXml/item100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F0E-C1F2-4018-BFB8-C64DAE370C35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C00B-01E8-4363-9715-8FCE2ACEF1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48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B199-7780-456F-A607-3D92CBC9F0A1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03C2-5AC2-4A95-BF31-796ECC85AD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74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0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7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48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us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8E7AF7-9403-4D93-AE2C-4241B558FF99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6705600" y="531353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5984A-2E04-44FB-8BFE-5A2A052559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984A-2E04-44FB-8BFE-5A2A05255957}" type="slidenum">
              <a:rPr lang="es-ES">
                <a:solidFill>
                  <a:schemeClr val="bg1"/>
                </a:solidFill>
              </a:rPr>
              <a:pPr/>
              <a:t>‹#›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cdr.eionet.europa.eu/help/WFD/WFD_521_2016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-geoportal.ec.europa.eu/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d.eionet.europa.eu/schemaset/WFD2016/view" TargetMode="External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eionet.europa.eu/x_wise-reporting/library/restricted_distribution" TargetMode="External"/><Relationship Id="rId4" Type="http://schemas.openxmlformats.org/officeDocument/2006/relationships/hyperlink" Target="http://cdr.eionet.europa.eu/help/WFD/WFD_521_2016" TargetMode="External"/><Relationship Id="rId5" Type="http://schemas.openxmlformats.org/officeDocument/2006/relationships/hyperlink" Target="http://inspire-geoportal.ec.europa.eu/" TargetMode="External"/><Relationship Id="rId6" Type="http://schemas.openxmlformats.org/officeDocument/2006/relationships/hyperlink" Target="http://www.sparxsystems.com.au/bin/EALite.exe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forum.eionet.europa.eu/x_wise-reporting/library/restricted_distributio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telletxea@bilbomatica.es" TargetMode="External"/><Relationship Id="rId4" Type="http://schemas.openxmlformats.org/officeDocument/2006/relationships/hyperlink" Target="mailto:jarrien@bilbomatica.es" TargetMode="External"/><Relationship Id="rId5" Type="http://schemas.openxmlformats.org/officeDocument/2006/relationships/hyperlink" Target="mailto:jenriquesoriano@guadaltel.es" TargetMode="External"/><Relationship Id="rId6" Type="http://schemas.openxmlformats.org/officeDocument/2006/relationships/hyperlink" Target="mailto:ikergarcia@bilbomatica.es" TargetMode="External"/><Relationship Id="rId7" Type="http://schemas.openxmlformats.org/officeDocument/2006/relationships/hyperlink" Target="mailto:marisaruiz@guadaltel.es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4067944" y="3937620"/>
            <a:ext cx="129614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12/11/2015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06541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Reporting Workshop</a:t>
            </a: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 the Common Implementation Strategy of the Water Framework Directive (WFD)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es-ES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</a:p>
          <a:p>
            <a:pPr lvl="0" algn="ctr"/>
            <a:r>
              <a:rPr lang="es-ES" b="1" i="1" dirty="0" err="1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b="1" i="1" dirty="0" err="1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National</a:t>
            </a:r>
            <a:r>
              <a:rPr lang="es-ES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b="1" i="1" dirty="0" err="1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  <a:endParaRPr lang="es-ES" b="1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es-ES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10" descr="Screen Shot 2014-11-04 at 0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1276"/>
            <a:ext cx="2365216" cy="813198"/>
          </a:xfrm>
          <a:prstGeom prst="rect">
            <a:avLst/>
          </a:prstGeom>
        </p:spPr>
      </p:pic>
      <p:pic>
        <p:nvPicPr>
          <p:cNvPr id="14" name="Picture 13" descr="Screen Shot 2014-11-04 at 03.56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41276"/>
            <a:ext cx="788461" cy="841276"/>
          </a:xfrm>
          <a:prstGeom prst="rect">
            <a:avLst/>
          </a:prstGeom>
        </p:spPr>
      </p:pic>
      <p:pic>
        <p:nvPicPr>
          <p:cNvPr id="15" name="11 Imagen" descr="gu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0" y="4463328"/>
            <a:ext cx="1436533" cy="457996"/>
          </a:xfrm>
          <a:prstGeom prst="rect">
            <a:avLst/>
          </a:prstGeom>
        </p:spPr>
      </p:pic>
      <p:pic>
        <p:nvPicPr>
          <p:cNvPr id="16" name="12 Imagen" descr="LOGOtrasp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13672"/>
            <a:ext cx="1440160" cy="4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51621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Rivers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may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be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represented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s-ES_tradnl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Polygons</a:t>
            </a: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_tradnl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Lines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s-ES_tradnl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70" y="575074"/>
            <a:ext cx="358521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9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31640" y="2425452"/>
            <a:ext cx="7783760" cy="3543795"/>
            <a:chOff x="1331640" y="2425452"/>
            <a:chExt cx="7783760" cy="3543795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232" y="2425452"/>
              <a:ext cx="6935168" cy="3543795"/>
            </a:xfrm>
            <a:prstGeom prst="rect">
              <a:avLst/>
            </a:prstGeom>
          </p:spPr>
        </p:pic>
        <p:sp>
          <p:nvSpPr>
            <p:cNvPr id="18" name="7 Título"/>
            <p:cNvSpPr txBox="1">
              <a:spLocks/>
            </p:cNvSpPr>
            <p:nvPr/>
          </p:nvSpPr>
          <p:spPr>
            <a:xfrm>
              <a:off x="1331640" y="3718093"/>
              <a:ext cx="2160000" cy="479256"/>
            </a:xfrm>
            <a:prstGeom prst="rect">
              <a:avLst/>
            </a:prstGeom>
            <a:effectLst/>
          </p:spPr>
          <p:txBody>
            <a:bodyPr>
              <a:noAutofit/>
            </a:bodyPr>
            <a:lstStyle>
              <a:lvl1pPr>
                <a:defRPr sz="5400" baseline="0">
                  <a:solidFill>
                    <a:schemeClr val="bg1"/>
                  </a:solidFill>
                  <a:latin typeface="Gill Sans MT" pitchFamily="34" charset="0"/>
                </a:defRPr>
              </a:lvl1pPr>
            </a:lstStyle>
            <a:p>
              <a:pPr>
                <a:spcBef>
                  <a:spcPct val="0"/>
                </a:spcBef>
                <a:defRPr/>
              </a:pPr>
              <a:r>
                <a:rPr lang="es-ES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COUNTRY XZ</a:t>
              </a:r>
            </a:p>
          </p:txBody>
        </p:sp>
      </p:grpSp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altLang="en-U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7 Título"/>
          <p:cNvSpPr txBox="1">
            <a:spLocks/>
          </p:cNvSpPr>
          <p:nvPr/>
        </p:nvSpPr>
        <p:spPr>
          <a:xfrm>
            <a:off x="454062" y="4369667"/>
            <a:ext cx="4549986" cy="8640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38090"/>
              </p:ext>
            </p:extLst>
          </p:nvPr>
        </p:nvGraphicFramePr>
        <p:xfrm>
          <a:off x="300543" y="2065412"/>
          <a:ext cx="55671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2"/>
                <a:gridCol w="1030625"/>
              </a:tblGrid>
              <a:tr h="370840">
                <a:tc>
                  <a:txBody>
                    <a:bodyPr/>
                    <a:lstStyle/>
                    <a:p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XZ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ZZ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thematicIdIdentifier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ZZ999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relatedZoneTransboundaryIdentifier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7 Título"/>
          <p:cNvSpPr txBox="1">
            <a:spLocks/>
          </p:cNvSpPr>
          <p:nvPr/>
        </p:nvSpPr>
        <p:spPr>
          <a:xfrm>
            <a:off x="6228184" y="4740861"/>
            <a:ext cx="2160000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 ZZ</a:t>
            </a:r>
          </a:p>
        </p:txBody>
      </p:sp>
      <p:sp>
        <p:nvSpPr>
          <p:cNvPr id="21" name="7 Título"/>
          <p:cNvSpPr txBox="1">
            <a:spLocks/>
          </p:cNvSpPr>
          <p:nvPr/>
        </p:nvSpPr>
        <p:spPr>
          <a:xfrm>
            <a:off x="4142704" y="3773765"/>
            <a:ext cx="861344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111</a:t>
            </a: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5366840" y="4369667"/>
            <a:ext cx="861344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999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7 Título"/>
          <p:cNvSpPr txBox="1">
            <a:spLocks/>
          </p:cNvSpPr>
          <p:nvPr/>
        </p:nvSpPr>
        <p:spPr>
          <a:xfrm>
            <a:off x="288032" y="597600"/>
            <a:ext cx="651621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Transboundary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Bodies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86" y="1735251"/>
            <a:ext cx="6247591" cy="40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altLang="en-U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7 Título"/>
          <p:cNvSpPr txBox="1">
            <a:spLocks/>
          </p:cNvSpPr>
          <p:nvPr/>
        </p:nvSpPr>
        <p:spPr>
          <a:xfrm>
            <a:off x="454062" y="4369667"/>
            <a:ext cx="4549986" cy="8640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68383"/>
              </p:ext>
            </p:extLst>
          </p:nvPr>
        </p:nvGraphicFramePr>
        <p:xfrm>
          <a:off x="300543" y="2065412"/>
          <a:ext cx="55671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2"/>
                <a:gridCol w="1030625"/>
              </a:tblGrid>
              <a:tr h="370840">
                <a:tc>
                  <a:txBody>
                    <a:bodyPr/>
                    <a:lstStyle/>
                    <a:p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XZ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ZZ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thematicIdIdentifier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ZZ999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relatedZoneTransboundaryIdentifier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7 Título"/>
          <p:cNvSpPr txBox="1">
            <a:spLocks/>
          </p:cNvSpPr>
          <p:nvPr/>
        </p:nvSpPr>
        <p:spPr>
          <a:xfrm>
            <a:off x="4068184" y="4801715"/>
            <a:ext cx="2160000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 XZ</a:t>
            </a:r>
          </a:p>
        </p:txBody>
      </p:sp>
      <p:sp>
        <p:nvSpPr>
          <p:cNvPr id="20" name="7 Título"/>
          <p:cNvSpPr txBox="1">
            <a:spLocks/>
          </p:cNvSpPr>
          <p:nvPr/>
        </p:nvSpPr>
        <p:spPr>
          <a:xfrm>
            <a:off x="6831160" y="1642249"/>
            <a:ext cx="2160000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 ZZ</a:t>
            </a:r>
          </a:p>
        </p:txBody>
      </p:sp>
      <p:sp>
        <p:nvSpPr>
          <p:cNvPr id="21" name="7 Título"/>
          <p:cNvSpPr txBox="1">
            <a:spLocks/>
          </p:cNvSpPr>
          <p:nvPr/>
        </p:nvSpPr>
        <p:spPr>
          <a:xfrm>
            <a:off x="4142704" y="3773765"/>
            <a:ext cx="861344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111</a:t>
            </a: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5366840" y="4369667"/>
            <a:ext cx="861344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999</a:t>
            </a: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7799984" y="2240876"/>
            <a:ext cx="791848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999</a:t>
            </a:r>
          </a:p>
        </p:txBody>
      </p:sp>
      <p:sp>
        <p:nvSpPr>
          <p:cNvPr id="23" name="7 Título"/>
          <p:cNvSpPr txBox="1">
            <a:spLocks/>
          </p:cNvSpPr>
          <p:nvPr/>
        </p:nvSpPr>
        <p:spPr>
          <a:xfrm>
            <a:off x="4036470" y="4165793"/>
            <a:ext cx="791848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111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7 Título"/>
          <p:cNvSpPr txBox="1">
            <a:spLocks/>
          </p:cNvSpPr>
          <p:nvPr/>
        </p:nvSpPr>
        <p:spPr>
          <a:xfrm>
            <a:off x="288032" y="597600"/>
            <a:ext cx="651621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Transboundary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Bodies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74" y="2092600"/>
            <a:ext cx="7058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altLang="en-U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7 Título"/>
          <p:cNvSpPr txBox="1">
            <a:spLocks/>
          </p:cNvSpPr>
          <p:nvPr/>
        </p:nvSpPr>
        <p:spPr>
          <a:xfrm>
            <a:off x="454062" y="4369667"/>
            <a:ext cx="4549986" cy="8640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56679"/>
              </p:ext>
            </p:extLst>
          </p:nvPr>
        </p:nvGraphicFramePr>
        <p:xfrm>
          <a:off x="300543" y="2065412"/>
          <a:ext cx="55671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2"/>
                <a:gridCol w="1030625"/>
              </a:tblGrid>
              <a:tr h="370840">
                <a:tc>
                  <a:txBody>
                    <a:bodyPr/>
                    <a:lstStyle/>
                    <a:p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XZ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ZZ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thematicIdIdentifier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ZZ999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Segoe UI Light" panose="020B0502040204020203" pitchFamily="34" charset="0"/>
                        </a:rPr>
                        <a:t>relatedZoneTransboundaryIdentifier</a:t>
                      </a:r>
                      <a:endParaRPr lang="es-ES_tradnl" sz="140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YY001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7 Título"/>
          <p:cNvSpPr txBox="1">
            <a:spLocks/>
          </p:cNvSpPr>
          <p:nvPr/>
        </p:nvSpPr>
        <p:spPr>
          <a:xfrm>
            <a:off x="1537668" y="3864250"/>
            <a:ext cx="2160000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 XZ</a:t>
            </a:r>
          </a:p>
        </p:txBody>
      </p:sp>
      <p:sp>
        <p:nvSpPr>
          <p:cNvPr id="20" name="7 Título"/>
          <p:cNvSpPr txBox="1">
            <a:spLocks/>
          </p:cNvSpPr>
          <p:nvPr/>
        </p:nvSpPr>
        <p:spPr>
          <a:xfrm>
            <a:off x="7113676" y="2910809"/>
            <a:ext cx="2160000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 ZZ</a:t>
            </a: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5366840" y="4369667"/>
            <a:ext cx="861344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999</a:t>
            </a: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7797752" y="3390065"/>
            <a:ext cx="791848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999</a:t>
            </a:r>
          </a:p>
        </p:txBody>
      </p:sp>
      <p:sp>
        <p:nvSpPr>
          <p:cNvPr id="23" name="7 Título"/>
          <p:cNvSpPr txBox="1">
            <a:spLocks/>
          </p:cNvSpPr>
          <p:nvPr/>
        </p:nvSpPr>
        <p:spPr>
          <a:xfrm>
            <a:off x="2881660" y="4369667"/>
            <a:ext cx="791848" cy="4792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111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7 Título"/>
          <p:cNvSpPr txBox="1">
            <a:spLocks/>
          </p:cNvSpPr>
          <p:nvPr/>
        </p:nvSpPr>
        <p:spPr>
          <a:xfrm>
            <a:off x="288032" y="597600"/>
            <a:ext cx="651621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Transboundary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Bodies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939202"/>
            <a:ext cx="3635896" cy="46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7 Título"/>
          <p:cNvSpPr txBox="1">
            <a:spLocks/>
          </p:cNvSpPr>
          <p:nvPr/>
        </p:nvSpPr>
        <p:spPr>
          <a:xfrm>
            <a:off x="288031" y="597600"/>
            <a:ext cx="8684567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SurfaceWaterBodyCentreline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Ensure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connectivity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multipart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geometry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63" y="3217540"/>
            <a:ext cx="3667637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751344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Contained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RBD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orizons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identifies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horizon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levels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comma-separated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76" y="597600"/>
            <a:ext cx="4141136" cy="45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80424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GroundwaterBodyHorizon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Guidance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Annex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IV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00" y="1575833"/>
            <a:ext cx="3536743" cy="14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804248" cy="18278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GroundwaterBodyHorizon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Annex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IV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1222"/>
            <a:ext cx="4543425" cy="1181100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93208"/>
              </p:ext>
            </p:extLst>
          </p:nvPr>
        </p:nvGraphicFramePr>
        <p:xfrm>
          <a:off x="522770" y="3433564"/>
          <a:ext cx="3964482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35"/>
                <a:gridCol w="2063247"/>
              </a:tblGrid>
              <a:tr h="437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horizons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1,2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2,3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5089"/>
              </p:ext>
            </p:extLst>
          </p:nvPr>
        </p:nvGraphicFramePr>
        <p:xfrm>
          <a:off x="5352499" y="3433564"/>
          <a:ext cx="3479561" cy="185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83"/>
                <a:gridCol w="1810878"/>
              </a:tblGrid>
              <a:tr h="437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>
                          <a:latin typeface="Segoe UI Light" panose="020B0502040204020203" pitchFamily="34" charset="0"/>
                        </a:rPr>
                        <a:t>horizon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GWB3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7 Título"/>
          <p:cNvSpPr txBox="1">
            <a:spLocks/>
          </p:cNvSpPr>
          <p:nvPr/>
        </p:nvSpPr>
        <p:spPr>
          <a:xfrm>
            <a:off x="1187624" y="2929508"/>
            <a:ext cx="2664296" cy="43204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endParaRPr lang="es-ES" sz="2000" b="1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7 Título"/>
          <p:cNvSpPr txBox="1">
            <a:spLocks/>
          </p:cNvSpPr>
          <p:nvPr/>
        </p:nvSpPr>
        <p:spPr>
          <a:xfrm>
            <a:off x="5352575" y="2929508"/>
            <a:ext cx="3600428" cy="43204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GroundWaterBodyHorizon</a:t>
            </a:r>
            <a:endParaRPr lang="es-ES" sz="2000" b="1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2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68" y="527294"/>
            <a:ext cx="4016417" cy="4130406"/>
          </a:xfrm>
          <a:prstGeom prst="rect">
            <a:avLst/>
          </a:prstGeom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507605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ProtectedAreaPoint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with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RBD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Habitats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Birds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zoneType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WISE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83015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MonitoringSite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with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SWB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GWB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polygon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inside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WB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WB line     &lt;20 m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02" y="597599"/>
            <a:ext cx="3945406" cy="4492149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2123728" y="292950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1 Flecha derecha"/>
          <p:cNvSpPr/>
          <p:nvPr/>
        </p:nvSpPr>
        <p:spPr>
          <a:xfrm>
            <a:off x="2915816" y="250584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7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059832" y="409228"/>
            <a:ext cx="3096344" cy="9361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1187624" y="1633364"/>
            <a:ext cx="7200800" cy="26642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data schemas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Life cycle management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Quality control elements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Requirements for data exchange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6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288032" y="597600"/>
            <a:ext cx="83015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Overview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beginLifespanVersion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endLifespanVersion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versionId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predecessorsIdentifier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supersedes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successorsIdentifier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supersededBy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1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74" y="299423"/>
            <a:ext cx="4429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611560" y="4369668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7 Título"/>
          <p:cNvSpPr txBox="1">
            <a:spLocks/>
          </p:cNvSpPr>
          <p:nvPr/>
        </p:nvSpPr>
        <p:spPr>
          <a:xfrm>
            <a:off x="288032" y="597600"/>
            <a:ext cx="83015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Creation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previously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31296"/>
              </p:ext>
            </p:extLst>
          </p:nvPr>
        </p:nvGraphicFramePr>
        <p:xfrm>
          <a:off x="107504" y="3156436"/>
          <a:ext cx="8928992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1728192"/>
                <a:gridCol w="1584176"/>
                <a:gridCol w="1224136"/>
                <a:gridCol w="136815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endLife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versionId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Evolution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V1.0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creation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7 Título"/>
          <p:cNvSpPr txBox="1">
            <a:spLocks/>
          </p:cNvSpPr>
          <p:nvPr/>
        </p:nvSpPr>
        <p:spPr>
          <a:xfrm>
            <a:off x="7571785" y="500468"/>
            <a:ext cx="1572215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7 Título"/>
          <p:cNvSpPr txBox="1">
            <a:spLocks/>
          </p:cNvSpPr>
          <p:nvPr/>
        </p:nvSpPr>
        <p:spPr>
          <a:xfrm>
            <a:off x="5004048" y="2517288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7 Título"/>
          <p:cNvSpPr txBox="1">
            <a:spLocks/>
          </p:cNvSpPr>
          <p:nvPr/>
        </p:nvSpPr>
        <p:spPr>
          <a:xfrm>
            <a:off x="7151679" y="2517288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74" y="299423"/>
            <a:ext cx="4429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611560" y="4369668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7 Título"/>
          <p:cNvSpPr txBox="1">
            <a:spLocks/>
          </p:cNvSpPr>
          <p:nvPr/>
        </p:nvSpPr>
        <p:spPr>
          <a:xfrm>
            <a:off x="288032" y="597600"/>
            <a:ext cx="83015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Creation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non-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20414"/>
              </p:ext>
            </p:extLst>
          </p:nvPr>
        </p:nvGraphicFramePr>
        <p:xfrm>
          <a:off x="107504" y="3156436"/>
          <a:ext cx="8928992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1728192"/>
                <a:gridCol w="1584176"/>
                <a:gridCol w="1224136"/>
                <a:gridCol w="136815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endLife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versionId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Evolution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V1.0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noChange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7 Título"/>
          <p:cNvSpPr txBox="1">
            <a:spLocks/>
          </p:cNvSpPr>
          <p:nvPr/>
        </p:nvSpPr>
        <p:spPr>
          <a:xfrm>
            <a:off x="7571785" y="500468"/>
            <a:ext cx="1572215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7 Título"/>
          <p:cNvSpPr txBox="1">
            <a:spLocks/>
          </p:cNvSpPr>
          <p:nvPr/>
        </p:nvSpPr>
        <p:spPr>
          <a:xfrm>
            <a:off x="5004048" y="2517288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7 Título"/>
          <p:cNvSpPr txBox="1">
            <a:spLocks/>
          </p:cNvSpPr>
          <p:nvPr/>
        </p:nvSpPr>
        <p:spPr>
          <a:xfrm>
            <a:off x="7151679" y="2517288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59" y="4721244"/>
            <a:ext cx="8361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Note that this option must be used for the WFD water bodies that haven’t changed from the 1st to 2nd </a:t>
            </a:r>
            <a:r>
              <a:rPr lang="en-GB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RBMP, </a:t>
            </a: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but that were not previously reported in the spatial data sets</a:t>
            </a:r>
          </a:p>
        </p:txBody>
      </p:sp>
    </p:spTree>
    <p:extLst>
      <p:ext uri="{BB962C8B-B14F-4D97-AF65-F5344CB8AC3E}">
        <p14:creationId xmlns:p14="http://schemas.microsoft.com/office/powerpoint/2010/main" val="21018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77" y="717268"/>
            <a:ext cx="5264058" cy="246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34633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Split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predecessor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11859"/>
              </p:ext>
            </p:extLst>
          </p:nvPr>
        </p:nvGraphicFramePr>
        <p:xfrm>
          <a:off x="510318" y="3505572"/>
          <a:ext cx="8360098" cy="1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2248916"/>
                <a:gridCol w="2248916"/>
                <a:gridCol w="201005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beginLifeSpan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wiseEvolution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splitting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splitting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7 Título"/>
          <p:cNvSpPr txBox="1">
            <a:spLocks/>
          </p:cNvSpPr>
          <p:nvPr/>
        </p:nvSpPr>
        <p:spPr>
          <a:xfrm>
            <a:off x="4372396" y="1748340"/>
            <a:ext cx="1683631" cy="68042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XZLW201001</a:t>
            </a: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7 Título"/>
          <p:cNvSpPr txBox="1">
            <a:spLocks/>
          </p:cNvSpPr>
          <p:nvPr/>
        </p:nvSpPr>
        <p:spPr>
          <a:xfrm>
            <a:off x="7509219" y="1057300"/>
            <a:ext cx="1572215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7 Título"/>
          <p:cNvSpPr txBox="1">
            <a:spLocks/>
          </p:cNvSpPr>
          <p:nvPr/>
        </p:nvSpPr>
        <p:spPr>
          <a:xfrm>
            <a:off x="4477726" y="3139207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7 Título"/>
          <p:cNvSpPr txBox="1">
            <a:spLocks/>
          </p:cNvSpPr>
          <p:nvPr/>
        </p:nvSpPr>
        <p:spPr>
          <a:xfrm>
            <a:off x="7218215" y="3136954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7579862" y="2578166"/>
            <a:ext cx="1656184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XZLW201602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611560" y="4945732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3334"/>
            <a:ext cx="3270690" cy="7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0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829338" cy="150746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Aggregate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predecessors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46" y="2411690"/>
            <a:ext cx="2213992" cy="71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88" y="20690"/>
            <a:ext cx="3043175" cy="34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64589"/>
              </p:ext>
            </p:extLst>
          </p:nvPr>
        </p:nvGraphicFramePr>
        <p:xfrm>
          <a:off x="510318" y="3779500"/>
          <a:ext cx="8360098" cy="12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2641514"/>
                <a:gridCol w="2088232"/>
                <a:gridCol w="1778136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beginLifeSpan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wiseEvolution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XZLW201001,XZLW201002,</a:t>
                      </a:r>
                      <a:b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XZLW201003,XZLW201004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aggregation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7 Título"/>
          <p:cNvSpPr txBox="1">
            <a:spLocks/>
          </p:cNvSpPr>
          <p:nvPr/>
        </p:nvSpPr>
        <p:spPr>
          <a:xfrm>
            <a:off x="3511738" y="2414899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</a:p>
        </p:txBody>
      </p:sp>
      <p:sp>
        <p:nvSpPr>
          <p:cNvPr id="23" name="7 Título"/>
          <p:cNvSpPr txBox="1">
            <a:spLocks/>
          </p:cNvSpPr>
          <p:nvPr/>
        </p:nvSpPr>
        <p:spPr>
          <a:xfrm>
            <a:off x="3889701" y="2683103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</a:t>
            </a:r>
          </a:p>
        </p:txBody>
      </p:sp>
      <p:sp>
        <p:nvSpPr>
          <p:cNvPr id="24" name="7 Título"/>
          <p:cNvSpPr txBox="1">
            <a:spLocks/>
          </p:cNvSpPr>
          <p:nvPr/>
        </p:nvSpPr>
        <p:spPr>
          <a:xfrm>
            <a:off x="5724128" y="531928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7 Título"/>
          <p:cNvSpPr txBox="1">
            <a:spLocks/>
          </p:cNvSpPr>
          <p:nvPr/>
        </p:nvSpPr>
        <p:spPr>
          <a:xfrm>
            <a:off x="6254043" y="3381384"/>
            <a:ext cx="1656184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7 Título"/>
          <p:cNvSpPr txBox="1">
            <a:spLocks/>
          </p:cNvSpPr>
          <p:nvPr/>
        </p:nvSpPr>
        <p:spPr>
          <a:xfrm>
            <a:off x="7164288" y="1024540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XZLW201002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7 Título"/>
          <p:cNvSpPr txBox="1">
            <a:spLocks/>
          </p:cNvSpPr>
          <p:nvPr/>
        </p:nvSpPr>
        <p:spPr>
          <a:xfrm>
            <a:off x="5849888" y="1993404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XZLW201003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7 Título"/>
          <p:cNvSpPr txBox="1">
            <a:spLocks/>
          </p:cNvSpPr>
          <p:nvPr/>
        </p:nvSpPr>
        <p:spPr>
          <a:xfrm>
            <a:off x="7164288" y="2713484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XZLW201004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7 Título"/>
          <p:cNvSpPr txBox="1">
            <a:spLocks/>
          </p:cNvSpPr>
          <p:nvPr/>
        </p:nvSpPr>
        <p:spPr>
          <a:xfrm>
            <a:off x="611560" y="4945732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82933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Aggregate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Split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predecessors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71" y="1210355"/>
            <a:ext cx="4520896" cy="20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2582"/>
            <a:ext cx="3762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69453"/>
              </p:ext>
            </p:extLst>
          </p:nvPr>
        </p:nvGraphicFramePr>
        <p:xfrm>
          <a:off x="107504" y="3505572"/>
          <a:ext cx="8928992" cy="12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872208"/>
                <a:gridCol w="1944216"/>
                <a:gridCol w="352839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beginLifeSpan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wiseEvolutionType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XZLW201601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XZLW201001,</a:t>
                      </a:r>
                      <a:b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changeBothAggregationAndSplitting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7 Título"/>
          <p:cNvSpPr txBox="1">
            <a:spLocks/>
          </p:cNvSpPr>
          <p:nvPr/>
        </p:nvSpPr>
        <p:spPr>
          <a:xfrm>
            <a:off x="4644008" y="1345332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7 Título"/>
          <p:cNvSpPr txBox="1">
            <a:spLocks/>
          </p:cNvSpPr>
          <p:nvPr/>
        </p:nvSpPr>
        <p:spPr>
          <a:xfrm>
            <a:off x="7316415" y="1345332"/>
            <a:ext cx="1656184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XZLW201601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7 Título"/>
          <p:cNvSpPr txBox="1">
            <a:spLocks/>
          </p:cNvSpPr>
          <p:nvPr/>
        </p:nvSpPr>
        <p:spPr>
          <a:xfrm>
            <a:off x="4644008" y="2481130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XZLW201003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5659771" y="1973837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XZLW201002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7 Título"/>
          <p:cNvSpPr txBox="1">
            <a:spLocks/>
          </p:cNvSpPr>
          <p:nvPr/>
        </p:nvSpPr>
        <p:spPr>
          <a:xfrm>
            <a:off x="2123728" y="2444709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</a:p>
        </p:txBody>
      </p:sp>
      <p:sp>
        <p:nvSpPr>
          <p:cNvPr id="28" name="7 Título"/>
          <p:cNvSpPr txBox="1">
            <a:spLocks/>
          </p:cNvSpPr>
          <p:nvPr/>
        </p:nvSpPr>
        <p:spPr>
          <a:xfrm>
            <a:off x="3779912" y="2785492"/>
            <a:ext cx="1096557" cy="37423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</a:t>
            </a: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251520" y="4729708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6" y="1163223"/>
            <a:ext cx="5481284" cy="15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40942"/>
            <a:ext cx="2695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2. Life cycle management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82933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Changes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geometry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94399"/>
              </p:ext>
            </p:extLst>
          </p:nvPr>
        </p:nvGraphicFramePr>
        <p:xfrm>
          <a:off x="107504" y="3505572"/>
          <a:ext cx="8928992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1728192"/>
                <a:gridCol w="1584176"/>
                <a:gridCol w="1224136"/>
                <a:gridCol w="136815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thematicID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Predecessor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Identifier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beginLife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endLife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SpanVersion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versionId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wise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Evolution</a:t>
                      </a:r>
                      <a:r>
                        <a:rPr lang="es-ES_tradnl" dirty="0" smtClean="0"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es-ES_tradnl" dirty="0" smtClean="0">
                          <a:latin typeface="Segoe UI Light" panose="020B0502040204020203" pitchFamily="34" charset="0"/>
                        </a:rPr>
                      </a:br>
                      <a:r>
                        <a:rPr lang="es-ES_tradnl" dirty="0" err="1" smtClean="0">
                          <a:latin typeface="Segoe UI Light" panose="020B0502040204020203" pitchFamily="34" charset="0"/>
                        </a:rPr>
                        <a:t>Type</a:t>
                      </a:r>
                      <a:endParaRPr lang="es-ES_tradnl" dirty="0">
                        <a:latin typeface="Segoe UI Ligh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XZLW200401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2010-01-01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2015-12-31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XZLW200401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2016-01-01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V1.3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change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7 Título"/>
          <p:cNvSpPr txBox="1">
            <a:spLocks/>
          </p:cNvSpPr>
          <p:nvPr/>
        </p:nvSpPr>
        <p:spPr>
          <a:xfrm>
            <a:off x="4211960" y="780621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WFD2010 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7 Título"/>
          <p:cNvSpPr txBox="1">
            <a:spLocks/>
          </p:cNvSpPr>
          <p:nvPr/>
        </p:nvSpPr>
        <p:spPr>
          <a:xfrm>
            <a:off x="7236296" y="780621"/>
            <a:ext cx="1206213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7 Título"/>
          <p:cNvSpPr txBox="1">
            <a:spLocks/>
          </p:cNvSpPr>
          <p:nvPr/>
        </p:nvSpPr>
        <p:spPr>
          <a:xfrm>
            <a:off x="4211960" y="1725200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7 Título"/>
          <p:cNvSpPr txBox="1">
            <a:spLocks/>
          </p:cNvSpPr>
          <p:nvPr/>
        </p:nvSpPr>
        <p:spPr>
          <a:xfrm>
            <a:off x="7221545" y="1606484"/>
            <a:ext cx="1512168" cy="3402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XZLW201001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7 Título"/>
          <p:cNvSpPr txBox="1">
            <a:spLocks/>
          </p:cNvSpPr>
          <p:nvPr/>
        </p:nvSpPr>
        <p:spPr>
          <a:xfrm>
            <a:off x="144016" y="5161756"/>
            <a:ext cx="3131840" cy="3600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(*) data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shown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are </a:t>
            </a:r>
            <a:r>
              <a:rPr lang="es-E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examples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8301568" cy="45641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Envelope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level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file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exists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file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exists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Naming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convention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INSPIRE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validator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Coordinate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Reference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System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42472" y="4081636"/>
            <a:ext cx="61926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QA/QC specifications</a:t>
            </a:r>
          </a:p>
          <a:p>
            <a:pPr algn="ctr"/>
            <a:endParaRPr lang="en-GB" b="1" dirty="0" smtClean="0"/>
          </a:p>
          <a:p>
            <a:pPr algn="ctr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://cdr.eionet.europa.eu/help/WFD/WFD_521_2016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7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7380312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RiverBasinDistrict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Tesselation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National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territory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limit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coastal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gaps,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self-intersecting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5532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6959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relatedZoneIdentifier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RBD/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thematicIdIdentifier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esselation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RiverBasinDistrict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gaps,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self-intersecting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5532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497460"/>
            <a:ext cx="2938561" cy="2376264"/>
          </a:xfrm>
          <a:prstGeom prst="rect">
            <a:avLst/>
          </a:prstGeom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GIS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Guidance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datasets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UML Data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Shapefile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GML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sz="20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http://cdr.eionet.europa.eu/help/WFD/WFD_521_2016</a:t>
            </a:r>
            <a:endParaRPr lang="es-ES" sz="20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69596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(Line)</a:t>
            </a: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relatedZoneIdentifier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thematicIdIdentifier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Contained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polygon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(No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crossing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5532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759633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SurfaceWaterBodyCentreLine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51" y="2566589"/>
            <a:ext cx="1949974" cy="194997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63" y="2497460"/>
            <a:ext cx="418734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759633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relatedZoneIdentifier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RBD/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thematicIdIdentifier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Contained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RiverBasinDistrict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polygon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allowed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if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depths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5532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GroundwaterBodyHorizon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relatedZoneIdentifier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thematicIdIdentifier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horizon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contained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horizons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geometry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horizons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equal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6" y="1037457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MonitoringSite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featureOfInterestIdentifier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appropriate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SWB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GWB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Position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SWB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GWB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5532"/>
            <a:ext cx="1949974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6228185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49" y="3161478"/>
            <a:ext cx="1949974" cy="194997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7" y="1096275"/>
            <a:ext cx="4016417" cy="41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453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INSPIRE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validator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</a:t>
            </a: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://inspire-geoportal.ec.europa.eu/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913284"/>
            <a:ext cx="424711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684567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File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formats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 </a:t>
            </a: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shapefile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INSPIRE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editor 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suggested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Character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encoding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UTF-8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684567" cy="384407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GML format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XSD schemas </a:t>
            </a:r>
            <a:r>
              <a:rPr lang="en-GB" sz="2800" dirty="0" smtClean="0">
                <a:solidFill>
                  <a:schemeClr val="tx1"/>
                </a:solidFill>
              </a:rPr>
              <a:t>available-Data </a:t>
            </a:r>
            <a:r>
              <a:rPr lang="en-GB" sz="2800" dirty="0">
                <a:solidFill>
                  <a:schemeClr val="tx1"/>
                </a:solidFill>
              </a:rPr>
              <a:t>Dictionary schemas 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://dd.eionet.europa.eu/schemaset/WFD2016/view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Shapefile format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shapefile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hapefile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GML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</a:t>
            </a: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://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cdr.eionet.europa.eu/help/WFD/WFD_521_2016</a:t>
            </a: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6012161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File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naming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convention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RiverBasinDistrict_XZ_2016-01-01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SurfaceWaterBodyLine_XZ_2016-01-01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MonitoringSite_XZ_2016-01-01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ProtectedAreaLine_XZ_2016-01-01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ProtectedAreaPoint_XZ_2016-01-01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SurfaceWaterBodyCentreline_XZ_2016-01-01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GroundWaterBodyHorizon_XZ_2016-01-01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652120" y="2137420"/>
            <a:ext cx="3248471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/>
              <a:t> </a:t>
            </a:r>
            <a:r>
              <a:rPr lang="es-ES_tradnl" sz="2400" dirty="0" smtClean="0"/>
              <a:t>  .</a:t>
            </a:r>
            <a:r>
              <a:rPr lang="es-ES_tradnl" sz="2400" dirty="0" err="1" smtClean="0"/>
              <a:t>gml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spatial</a:t>
            </a:r>
            <a:r>
              <a:rPr lang="es-ES_tradnl" sz="2400" dirty="0" smtClean="0"/>
              <a:t> data</a:t>
            </a:r>
          </a:p>
          <a:p>
            <a:r>
              <a:rPr lang="es-ES_tradnl" sz="2400" dirty="0" smtClean="0"/>
              <a:t>   .</a:t>
            </a:r>
            <a:r>
              <a:rPr lang="es-ES_tradnl" sz="2400" dirty="0" err="1" smtClean="0"/>
              <a:t>xml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metadata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5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EuroBoundaryMap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version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9.1 - 1:100000 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0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http://forum.eionet.europa.eu/x_wise-reporting/library/restricted_distribution</a:t>
            </a:r>
            <a:endParaRPr lang="es-ES" sz="2000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Shapefile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GML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conversion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0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http://cdr.eionet.europa.eu/help/WFD/WFD_521_2016</a:t>
            </a:r>
            <a:endParaRPr lang="es-ES" sz="20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INSPIRE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editor</a:t>
            </a:r>
          </a:p>
          <a:p>
            <a:pPr>
              <a:spcBef>
                <a:spcPct val="0"/>
              </a:spcBef>
              <a:defRPr/>
            </a:pP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http://inspire-geoportal.ec.europa.eu/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visualize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and explore 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UML</a:t>
            </a:r>
          </a:p>
          <a:p>
            <a:pPr>
              <a:spcBef>
                <a:spcPct val="0"/>
              </a:spcBef>
              <a:defRPr/>
            </a:pP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6"/>
              </a:rPr>
              <a:t>http</a:t>
            </a: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6"/>
              </a:rPr>
              <a:t>://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6"/>
              </a:rPr>
              <a:t>www.sparxsystems.com.au/bin/EALite.exe</a:t>
            </a: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3289548"/>
            <a:ext cx="1594816" cy="15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Results from WFD 2010 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35496" y="597600"/>
            <a:ext cx="9289032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vs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WFD2010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cross-check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routines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Issues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detected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Correspondence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between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non-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list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will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uploaded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s-ES" sz="36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0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http://forum.eionet.europa.eu/x_wise-reporting/library/restricted_distribution</a:t>
            </a:r>
            <a:endParaRPr lang="es-ES" sz="20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8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83768" y="1777380"/>
            <a:ext cx="4113232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Questions?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11 Imagen" descr="gu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5652"/>
            <a:ext cx="1872208" cy="596898"/>
          </a:xfrm>
          <a:prstGeom prst="rect">
            <a:avLst/>
          </a:prstGeom>
        </p:spPr>
      </p:pic>
      <p:pic>
        <p:nvPicPr>
          <p:cNvPr id="10" name="12 Imagen" descr="LOGOtras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836" y="4164061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11760" y="481236"/>
            <a:ext cx="4824536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 algn="ctr"/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23700" y="148934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Alberto Telletxea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3"/>
              </a:rPr>
              <a:t>atelletxea@bilbomatica.es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Enrique Soriano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  <a:hlinkClick r:id="rId4"/>
            </a:endParaRPr>
          </a:p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jenriquesoriano@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guadaltel.es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Mikel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Santamaria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6"/>
              </a:rPr>
              <a:t>msantamaria@bilbomatica.es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Marisa Ruiz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7"/>
              </a:rPr>
              <a:t>marisaruiz@guadaltel.es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8 Imagen" descr="gua-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873724"/>
            <a:ext cx="1872208" cy="596898"/>
          </a:xfrm>
          <a:prstGeom prst="rect">
            <a:avLst/>
          </a:prstGeom>
        </p:spPr>
      </p:pic>
      <p:pic>
        <p:nvPicPr>
          <p:cNvPr id="12" name="9 Imagen" descr="LOGOtrasp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801716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1440000"/>
            <a:ext cx="54197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759633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overview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Deliverables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per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dataset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file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xml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metadata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61" y="100098"/>
            <a:ext cx="5148064" cy="54984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Título"/>
          <p:cNvSpPr txBox="1">
            <a:spLocks/>
          </p:cNvSpPr>
          <p:nvPr/>
        </p:nvSpPr>
        <p:spPr>
          <a:xfrm>
            <a:off x="288032" y="597600"/>
            <a:ext cx="4139952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Quick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card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Datasets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Attributes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Restrictions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82933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RiverBasinDistrict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Tessellation </a:t>
            </a:r>
            <a:r>
              <a:rPr lang="en-GB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the national territory to the limit of the coastal waters</a:t>
            </a: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EuroBoundaryMap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v9.1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released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33" y="1273324"/>
            <a:ext cx="4026629" cy="36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860032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Tessellation </a:t>
            </a:r>
            <a:r>
              <a:rPr lang="en-GB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the </a:t>
            </a:r>
            <a:r>
              <a:rPr lang="en-GB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 Basin District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RBD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geometry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as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s-ES_tradnl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if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RBD </a:t>
            </a:r>
            <a:r>
              <a:rPr lang="es-ES_tradnl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divided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into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SubUnits</a:t>
            </a:r>
            <a:r>
              <a:rPr lang="es-ES_tradnl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96" y="985292"/>
            <a:ext cx="4221016" cy="4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37" y="1439999"/>
            <a:ext cx="3837375" cy="4169585"/>
          </a:xfrm>
          <a:prstGeom prst="rect">
            <a:avLst/>
          </a:prstGeom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6516216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SurfaceWaterBodyLine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Contained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overlaps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between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SWB</a:t>
            </a:r>
          </a:p>
          <a:p>
            <a:pPr>
              <a:spcBef>
                <a:spcPct val="0"/>
              </a:spcBef>
              <a:defRPr/>
            </a:pP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No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surfaces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overlap</a:t>
            </a: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_tradnl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line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crossing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s-ES_tradnl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A37F8D8-4ABA-405F-A6D2-DED26F5E8A9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673897A-737D-43CD-BE00-AAAFB10D8EF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046BB04-009C-42D3-A49B-81382C17AE71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53576085-899D-4287-B79E-400DD3048152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1C598B9D-D0F7-4F49-B93C-B0020DA8F587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8C10181-4D50-4193-A572-32E690CB8F8D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F845D7F1-B0EA-489A-B9BC-847ABEB1FD28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0BA975A4-EB57-4E08-B32D-C2BC686DE29B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6073F4F-9C8E-4293-B929-B5E205BB370A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314F8FB4-E8DF-42F6-AC29-31E92849D22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904AF4DA-5A6D-41F9-841C-52FA57684ED0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F2CACBCE-E93D-4764-91BA-1087EDBAED1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8D2F53E-8D74-4CFA-A14E-4FBCF5005745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31ADCA04-E0D3-493C-97A4-1E74383CD8BE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5B7187D1-E1B6-424F-8567-E5789306FBF4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3C9FB1FE-FF7E-4EFC-9C38-0B2C77069BA7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3F5D7E7-5BAE-42B3-A789-C00E6A00F69F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4397C2D-25FC-4AD7-9C30-C00D2890DB52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A5C6AE79-3A44-46C1-A480-9BDF2ED4F082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7DB8C007-E517-45FB-8C53-D4AEF39CCA5A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6ADF84E6-8C59-4912-B986-0F94327C038E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424136E0-3A18-449D-AA85-87CA4A4FAE37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EC1DB60D-8934-43E3-AD24-F1835E422B1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A543695-4C15-4273-9B6B-FE0F41D14E0A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CBA33BA-7163-47A7-8C90-B095107A9522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31DD5AAC-8640-4CD2-9D0A-798A6B4E420B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38DC6449-CA78-4709-BCF5-1B879AEF88F9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95AB102-AB0B-4AD4-BC7F-DB78EE7299BC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9E862DD9-9104-4C29-826F-477FCA6F599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4F4F9228-61E6-4CC7-A0BC-2EECD5CEF70B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6315A21F-B75C-4635-B7D2-55BF4389FCA6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9FF1482D-2734-4624-9862-B4797B2B99DB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69AAD315-CBFA-4A1C-9B3D-B34A19366E2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98F92671-64C5-4581-B145-3007E294C83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BCA68FE-6F31-4017-9983-6A598957668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3D6CD7C0-60EE-4917-ACBC-3AE2728A18BB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108D0877-9C7A-46FB-8BA4-1C4F93F07782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9D6F4B1D-088A-4831-B1FF-61FFFC2CB03F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BCCE10E7-B7E9-4935-9D69-0719BF111C30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37264D15-BC10-4990-AB50-87ABAA225E1F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C60A6976-6A68-4EEA-98B8-DAA4404EEB33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46A92BB-3818-405C-A3A5-9A5DE0984C08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53E17DF-FB7B-4F69-B783-73B9638BD9BB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6E66CF52-AD84-4049-8B44-FB88970F619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FF91CBE7-4755-4D87-B5FE-8FD05FAC3C3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71B0999-CEBA-4DA2-B5B9-BBF6B78BE77D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93020C3-24B5-4573-9FFD-C07D0AC3FC15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25E347DD-4A52-42F4-847A-6269A993E883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3011A6FB-83BC-4037-A272-1BADF69A5AB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3CF36A89-9B31-4A37-A6E6-F8A6401FAF52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6CF53C17-538E-4A76-81A5-ECBF88712F1F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5E83696F-7E7A-45CA-9FC8-19D01BCF65C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C9E5D23-55B7-41F5-801A-55D51296B6B7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CB7CBA4B-30EF-46FA-B551-C560695144B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B8E2CB75-E416-4BE4-8B7A-3DA2B806EEE6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26EAFA60-BC55-43FB-BE63-306EF2F5EBB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8D87FA1-5696-4465-AFF8-3569AB33AE5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38FDFC32-9470-455B-8E94-9E674BDF5901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5626F690-8453-4EA9-B299-0FEF3F0D435D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54DBF13-890D-47D8-B17C-B3D2A8058777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D19718FC-F508-44DC-B5E5-8F124BBA1FD6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742C6FF3-C9B5-4BBC-BD44-6928BA184B4A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F7EAE0B5-FE6F-4703-9012-B261665AF893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3DB0802D-D071-4363-A554-7FD2B1AF0D74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3C74CF4F-3FFA-489B-83C9-75B4C08F783A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4A47606-EDAB-4B8B-BD5B-B618752054EC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0CD7E299-CFC8-4960-B588-E1B45EB7654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CA23663-BBA3-4EA1-AE9B-60D562C8DD2F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82B31E10-5DBA-4F38-B751-300E9CA64F88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06616E87-A72F-440D-952F-23E8D1E9F6F5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BFD29FFF-DC34-4EF7-BF8B-6BF063A40157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85732479-E310-43DE-A763-518A49E5BE31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49F4AF87-2569-4398-995A-D76BF64A1F0A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F4A72615-5454-4F0C-BA58-64C2AD9A65C3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484DCEC-79DA-4C1D-B65D-9A979B7BA33B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74640D0C-439D-43AD-95C5-96BFFDA6F15C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AA3AAC96-A00D-4E07-BCB6-4026E07FFEB2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6EBD2BDD-5470-47E1-83C2-3750C14EE56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09F5746-E008-4C7D-B1FC-9B99FCBF44F9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1E2C03D1-DC44-4905-9B63-E514B420616B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237660ED-F7C4-4310-B73A-E5A63C695E16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2CA2D094-EFBB-42AD-ABE3-D9F914EDF615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61B1AA46-C881-427C-B17D-41D92D3AB9B0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F68E58FD-90E5-4F7D-865D-05D840DBE629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E21E1F14-D57A-41E3-87D6-63DC14DCFC8D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E3369EE9-BD71-4D90-ADB3-36405424496F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735A1CC2-27F6-42EB-9B71-721F1AED0AF6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14894E41-9DC2-4702-AA5B-6EDFEFEC86C8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C8AEF292-FA2D-4A4D-AFB7-4A527C42DC9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1734FED-2946-4C9B-9D07-26E040E0BA8F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FDCDC231-6D7E-4BE2-A035-2F45ACF6F580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7D21171-0BD6-4064-A3EC-BC424B7B0A4F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46EC4BE5-26DD-404E-848D-EE19519342CE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65725D5F-9B78-48E4-90E1-D90A4F91345A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49853455-784D-45A8-B945-5289EA6B4B85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0D87A6F9-C5C6-4B06-900A-8B2B933DDE79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F73E0E7F-E7DC-4322-9486-12CACCFEBEEC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318B51E0-0996-46B0-9CF3-11E966414669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78FCCBC8-8A5F-4DF1-AE59-8DB29B2A6413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B6996897-6622-47B5-B094-84220C0CBE6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A48FAFA-8233-4858-A482-17E5529CC26D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8B23A37-D6EB-478F-9EF5-5A4EC20A331B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90B60288-3C73-49C1-A568-C1342CDDEA18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D97BDE4B-BA99-4FED-9E1C-D922CAE8E4A0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097066FB-DE6A-41EF-8ADC-9168F7B8FF57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09C02C82-A224-4E99-AC94-B6A0C52A1DED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99AF6490-767D-4204-9C57-BA6A24BD907E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563C692A-BCBF-4C8A-BDBD-B2BDB10FBA48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6FCAD628-6B13-4091-A9A5-92F2A1119452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BE5F20AC-42A6-428B-82D7-AB0429AFEDC8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B2CD378F-C2C9-4A1F-B8C1-94C16A15382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F13F6F6-326A-4315-A927-6D2D297B68D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E5DF4E2-9CC8-4ECE-9D25-EFE676281477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A2D21F8C-8E72-433F-A9FC-47465F59E670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E98B251B-97D6-4D6E-9C39-0F867B590E93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7BC15D69-C8C0-46E1-ACB9-E4C6D6362135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EE87AAAD-EC35-4A25-8F91-DE27399DB114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E80BAF9D-0BB0-41A0-ADE0-32C42E31C02F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4242292C-E9B1-4D77-B0EB-7385427632B8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32CC8FEA-2701-411F-9801-23ACDAC5B519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AFA0686-A16C-4272-930F-142793964725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E1D2E0E1-7B75-4B3C-93DB-911F742F69F9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DA7D4C0A-8E63-4C1F-A46E-0E0B8EFA1C5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DC76D8A-9F47-432A-A8FA-95F449F26EDA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6E149A9B-17D7-42D7-8BB3-237032619FA4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DF968F37-211D-451C-9F62-0DCBD04A71A4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E8F1B37D-14C9-4484-8A34-63ED0AB0A025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A8F5930F-D9D6-4542-ADBC-673764E6057F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D8E21CF9-DFA6-409A-9D10-5D4971CF78C7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E214E0F4-1AC7-4099-9EF4-C8679287ACAB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93AA0830-F6DB-441F-8919-36720ABCFD04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96B0B1A8-5E2E-435A-913C-C3B06F808537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C67BEFC6-A609-472E-8528-931D235C5988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69BB81F3-AA9C-421B-9F2B-502E93BC438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80E441A-A821-4DCC-B2E8-0462170ABB1A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5EC72580-1D96-4E7D-9937-36351CC493D5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89F14F30-EC23-41BC-8F71-4F4423CC5A89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E256A776-AC6C-44FC-922A-708767A2C0F7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CF712CB4-35A9-4460-B313-E8B6A3DC5D0E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707DBB3A-0BD5-4757-BE0D-DFDE1A4CFA7F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C49FDBB6-7853-4870-A05B-EDCB4B3AFEF2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BBF02A02-D642-4E88-A7A1-0BA0BB711253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C280B370-F01B-4014-A73B-404D002D05E2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6AE177C8-D7A9-4724-9B59-8202C4FC262C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A471A968-E626-45E9-8A75-6C989D81303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2D7E8E6-6FDC-44FE-8618-DEE549CF201E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CFF60EB3-BD8B-47B9-A98D-527CB506B028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BAD3EDF6-3AD3-4BEF-994E-3B9BA591A7E4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837CEEE5-F47D-484B-A684-3D819E6A8D7C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D2DEAF2D-268E-4F3B-8E03-F5D06B10B712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1F841DD5-0B66-492E-9930-1D002A45D51D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7F12BA54-E314-433E-9BDC-19AA520A8F14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D07193A2-5299-46FB-AB0F-C3AF1AA2F0A5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6526F7E9-E08B-48A9-A7D4-B83F2DC50600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73943172-C430-48DD-8F85-60AA6C82FDB6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3CACC627-A792-4AAD-B113-9E0AC7CF294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81EFAB3-E5EE-4614-AEE1-AFDA143B568A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5E3CFD19-2FBA-46F5-8962-2B387E0EAC68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455CD7CA-5699-48C9-AB31-B74EAB3164B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F04FDF4-9C6B-446B-AE9C-7C5B1FC4668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93190EC-2327-4CE6-AA14-7E87A6BD298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8A24817-3665-40DA-9A5B-2C7FBD45F53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C6F66FB-E69E-4CC6-B70A-B83DBDADB2B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41E6525-AF80-4C0F-B424-94FF995DC99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ABF4047-7109-4269-8447-6E055139F42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FBE64DC8-5DF6-46B6-B6BC-115D0E674EE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3CDD4E5-8595-4F97-8C15-F63E186F66A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A0AB5CC-12D1-4EF2-955D-32D5CD33C17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28E90B3-6AD6-431D-8B53-8C8F85201DF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91BC2C3-C80E-414C-A8FA-904B4C92DA5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3D9A00D-6F14-4355-9AEB-CDEDD8BB863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C99E494-6952-43BB-B76F-F5E97CE5325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0CB998F-D79E-42E1-A5CB-4AC5B48124B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A70212D-E906-4E51-B6BD-C40D68DBE1B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BFAA4B5-D289-4507-AFDA-4AE87759085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F502DD2-A335-4845-A593-C69E25DF096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806BB6A-7684-4717-B5E7-8F7670EE87A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9B32323-5763-40B3-A92E-9504B7CE0C5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AB17CE6-071C-4580-A513-B21739F998F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E9C2A48-8115-48EB-B9A4-611FCE40843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57EBC1E-B0C7-4DC4-82DC-0C7D3722A47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5157499-E74A-4D2C-AC75-37F77FF8FD1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90A2C3CF-451D-4EBD-9740-9E0F7796DDB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D65EC33-46C2-4F9C-B69E-9DB9B4D7BC8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FD149C5-E225-4C14-B8E8-E05AEBAE7DA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D816718-9EE8-4297-A087-9B57D286710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BC4AED8-D01D-4312-94F2-2C9D2361B9B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DDB16F6-07E6-4BAB-B5A8-131E12E511D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24CED68-41F8-4476-8CBC-90B4C6DA17C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F53EBC3-7997-4DEF-824B-66F6C928516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DEC371C-B949-450E-8215-03843580A99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3963CFD3-DEDE-40DD-9DEF-1C8A2E24439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D5A0709-5A1B-4FF7-B9A9-2FDCEDFEADC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FDF914B-8DB0-4AB5-AF7C-3585052A1E9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1A731A2-FFB3-4A86-9A7B-5A171C66D6E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26A9AAF-55BB-460B-A4B8-CE57E7127A2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49E33C0F-5A79-4BF6-B95F-856325F5F46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4836933-3E1A-48FA-9AFF-7BE092400FB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57D1A4C-79FA-4571-8FB1-A5FEEE94D5A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6A23A19-9959-4822-9FC6-D113D3CCBBE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21DC89B-202D-46BC-B8D7-B581F0F77F0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1290F51-80D4-4E51-93AF-6F5ADD47B53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95B15E9-53AB-4382-A327-EDA21EDDEE4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C515AE4-8964-4B7C-83C2-2C232DBDAA7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01BE5ACA-3AC2-4E6F-9BBA-2BF586FFBD38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C8694A9-9AC1-4A57-90B4-5F2225FC497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A6CA23E-ABD2-46A6-AB69-B53B87F0129C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69815C75-7FCF-4648-9337-66B9449B858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4C300CD-79D6-49DB-AA70-923EC67DA0F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2E4FE8B-E0BD-4AEA-93E0-D33C243D33D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25C5D6C-B7D0-47DA-99CD-C6C168BEB21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A91D2B04-D046-48A8-925E-756364DB51B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1D81B06B-C3BC-4AF8-8E8B-E181AE50A74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86EB7271-54A2-4064-9D2F-49FA596936B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B621D07-6435-4EB0-A660-87EC527838B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C73C63AA-33AE-463A-9048-E08797B2FDD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DDEAB598-649A-47E3-AEF5-8A55E9D1491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7F4F1E3-0A10-4290-B5FC-5336BDA9B3A3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15D3911-D7BA-45B6-B7BB-8CE0C08CA4E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1B35F70-0614-42DD-9B40-ADA9CAE72646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13969F5-58EA-4E29-96E4-B3B41321A41D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6E33BF6A-39E2-4A96-BCCA-003DE2F264F4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4F34E35-3E75-4BC0-9002-A48F1E5C331E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8C29486C-DB49-4C2C-B7E5-B704C004106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CF60F5B-E291-47F0-99F7-5A852502937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668C6D34-A490-4C55-8522-9B35102F2B58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7165AAF-2660-427F-A096-807298C9B3D6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D1ECE9F2-8777-452E-A0AD-1FAB3A6EB0E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B2CD2A94-91E5-4922-B6AC-46DADD6E302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7F6E58C-4394-4866-A075-2EF45FA90D8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44548AF-9382-4545-B1F9-437353951FE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08017E4-49CF-4CF5-98DD-439B5B7FD98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5DB6784-733D-42C9-8646-DA2BEE3AB52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CCBD5B6-02DD-49E9-B584-226B4B3ED908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17F97AE5-77D5-47D1-9A1E-F7EF50179042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042E028-BF4A-454E-BD85-402060A27A9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4E5E97A-4997-4A16-8FB0-A26ECD415EA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305C5C21-CA38-4EE4-A27A-E81E1A2E4CA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133260E1-0709-42D8-8EDB-1EFB9D3499CF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EEF219A-6901-4D44-B523-A010D6F329E9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BB81126-2873-41D0-B856-8E929D217EB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12030</TotalTime>
  <Words>1096</Words>
  <Application>Microsoft Macintosh PowerPoint</Application>
  <PresentationFormat>On-screen Show (16:10)</PresentationFormat>
  <Paragraphs>432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- framework contract KO</dc:title>
  <dc:creator>Alberto Telletxea Viana</dc:creator>
  <cp:lastModifiedBy>Alberto Telletxea</cp:lastModifiedBy>
  <cp:revision>1126</cp:revision>
  <dcterms:created xsi:type="dcterms:W3CDTF">2013-10-08T19:40:10Z</dcterms:created>
  <dcterms:modified xsi:type="dcterms:W3CDTF">2015-11-11T22:41:26Z</dcterms:modified>
</cp:coreProperties>
</file>